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7" r:id="rId3"/>
    <p:sldId id="258" r:id="rId4"/>
    <p:sldId id="259" r:id="rId5"/>
    <p:sldId id="261" r:id="rId6"/>
    <p:sldId id="262" r:id="rId7"/>
    <p:sldId id="334" r:id="rId8"/>
    <p:sldId id="335" r:id="rId9"/>
    <p:sldId id="336" r:id="rId10"/>
    <p:sldId id="264" r:id="rId11"/>
    <p:sldId id="332" r:id="rId12"/>
    <p:sldId id="265" r:id="rId13"/>
    <p:sldId id="266" r:id="rId14"/>
    <p:sldId id="267" r:id="rId15"/>
    <p:sldId id="272" r:id="rId16"/>
    <p:sldId id="268" r:id="rId17"/>
    <p:sldId id="269" r:id="rId18"/>
    <p:sldId id="270" r:id="rId19"/>
    <p:sldId id="271" r:id="rId20"/>
    <p:sldId id="273" r:id="rId21"/>
    <p:sldId id="274" r:id="rId22"/>
    <p:sldId id="338" r:id="rId23"/>
    <p:sldId id="339" r:id="rId24"/>
    <p:sldId id="340" r:id="rId25"/>
    <p:sldId id="276" r:id="rId26"/>
    <p:sldId id="277" r:id="rId27"/>
    <p:sldId id="278" r:id="rId28"/>
    <p:sldId id="275" r:id="rId29"/>
    <p:sldId id="280" r:id="rId30"/>
    <p:sldId id="279" r:id="rId31"/>
    <p:sldId id="341" r:id="rId32"/>
    <p:sldId id="342" r:id="rId33"/>
    <p:sldId id="343" r:id="rId34"/>
    <p:sldId id="344" r:id="rId35"/>
    <p:sldId id="345" r:id="rId36"/>
    <p:sldId id="346" r:id="rId37"/>
    <p:sldId id="283" r:id="rId38"/>
    <p:sldId id="284" r:id="rId39"/>
    <p:sldId id="347" r:id="rId40"/>
    <p:sldId id="285" r:id="rId41"/>
    <p:sldId id="348" r:id="rId42"/>
    <p:sldId id="297" r:id="rId43"/>
    <p:sldId id="298" r:id="rId44"/>
    <p:sldId id="286" r:id="rId45"/>
    <p:sldId id="287" r:id="rId46"/>
    <p:sldId id="349" r:id="rId47"/>
    <p:sldId id="288" r:id="rId48"/>
    <p:sldId id="299" r:id="rId49"/>
    <p:sldId id="300" r:id="rId50"/>
    <p:sldId id="289" r:id="rId51"/>
    <p:sldId id="290" r:id="rId52"/>
    <p:sldId id="312" r:id="rId53"/>
    <p:sldId id="350" r:id="rId54"/>
    <p:sldId id="291" r:id="rId55"/>
    <p:sldId id="313" r:id="rId56"/>
    <p:sldId id="293" r:id="rId57"/>
    <p:sldId id="351" r:id="rId58"/>
    <p:sldId id="292" r:id="rId59"/>
    <p:sldId id="295" r:id="rId60"/>
    <p:sldId id="301" r:id="rId61"/>
    <p:sldId id="294" r:id="rId62"/>
    <p:sldId id="296" r:id="rId63"/>
    <p:sldId id="302" r:id="rId64"/>
    <p:sldId id="303" r:id="rId65"/>
    <p:sldId id="304" r:id="rId66"/>
    <p:sldId id="305" r:id="rId67"/>
    <p:sldId id="306" r:id="rId68"/>
    <p:sldId id="307" r:id="rId69"/>
    <p:sldId id="308" r:id="rId70"/>
    <p:sldId id="309" r:id="rId71"/>
    <p:sldId id="310" r:id="rId72"/>
    <p:sldId id="327" r:id="rId73"/>
    <p:sldId id="328" r:id="rId74"/>
    <p:sldId id="329" r:id="rId75"/>
    <p:sldId id="330" r:id="rId76"/>
    <p:sldId id="331" r:id="rId77"/>
    <p:sldId id="314" r:id="rId78"/>
    <p:sldId id="315" r:id="rId79"/>
    <p:sldId id="316" r:id="rId80"/>
    <p:sldId id="317" r:id="rId81"/>
    <p:sldId id="318" r:id="rId82"/>
    <p:sldId id="319" r:id="rId83"/>
    <p:sldId id="320" r:id="rId84"/>
    <p:sldId id="321" r:id="rId85"/>
    <p:sldId id="322" r:id="rId86"/>
    <p:sldId id="323" r:id="rId87"/>
    <p:sldId id="324" r:id="rId88"/>
    <p:sldId id="352" r:id="rId89"/>
    <p:sldId id="353" r:id="rId90"/>
    <p:sldId id="354" r:id="rId91"/>
    <p:sldId id="326" r:id="rId9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63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7781B-EEC0-485C-BE88-50BA837812B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tr-TR"/>
        </a:p>
      </dgm:t>
    </dgm:pt>
    <dgm:pt modelId="{061F82C6-70D9-4B3F-819C-DBA05C498E2D}">
      <dgm:prSet phldrT="[Metin]"/>
      <dgm:spPr/>
      <dgm:t>
        <a:bodyPr/>
        <a:lstStyle/>
        <a:p>
          <a:r>
            <a:rPr lang="tr-TR" dirty="0" smtClean="0"/>
            <a:t>İSKELET</a:t>
          </a:r>
          <a:endParaRPr lang="tr-TR" dirty="0"/>
        </a:p>
      </dgm:t>
    </dgm:pt>
    <dgm:pt modelId="{09FED8AE-EEB4-4FFE-838D-F9AD32F2710B}" type="parTrans" cxnId="{3E0A6BB2-1B2F-4643-960B-8731DF4554CB}">
      <dgm:prSet/>
      <dgm:spPr/>
      <dgm:t>
        <a:bodyPr/>
        <a:lstStyle/>
        <a:p>
          <a:endParaRPr lang="tr-TR"/>
        </a:p>
      </dgm:t>
    </dgm:pt>
    <dgm:pt modelId="{4E5F507F-7FA8-4427-96A7-77747AA26332}" type="sibTrans" cxnId="{3E0A6BB2-1B2F-4643-960B-8731DF4554CB}">
      <dgm:prSet/>
      <dgm:spPr/>
      <dgm:t>
        <a:bodyPr/>
        <a:lstStyle/>
        <a:p>
          <a:endParaRPr lang="tr-TR"/>
        </a:p>
      </dgm:t>
    </dgm:pt>
    <dgm:pt modelId="{43FFDDB9-C524-48F7-AC40-1D6E051A1DBD}">
      <dgm:prSet phldrT="[Metin]" custT="1"/>
      <dgm:spPr/>
      <dgm:t>
        <a:bodyPr/>
        <a:lstStyle/>
        <a:p>
          <a:r>
            <a:rPr lang="tr-TR" sz="2000" dirty="0" smtClean="0"/>
            <a:t>HİDROSTATİK</a:t>
          </a:r>
          <a:endParaRPr lang="tr-TR" sz="2000" dirty="0"/>
        </a:p>
      </dgm:t>
    </dgm:pt>
    <dgm:pt modelId="{AABBC9B3-373E-4488-A57B-8BC8C196A015}" type="parTrans" cxnId="{0B75F324-E846-480B-8B97-0DEA21C8C4CF}">
      <dgm:prSet/>
      <dgm:spPr/>
      <dgm:t>
        <a:bodyPr/>
        <a:lstStyle/>
        <a:p>
          <a:endParaRPr lang="tr-TR"/>
        </a:p>
      </dgm:t>
    </dgm:pt>
    <dgm:pt modelId="{89D9B5E3-1484-4230-87B1-43D8E785DB32}" type="sibTrans" cxnId="{0B75F324-E846-480B-8B97-0DEA21C8C4CF}">
      <dgm:prSet/>
      <dgm:spPr/>
      <dgm:t>
        <a:bodyPr/>
        <a:lstStyle/>
        <a:p>
          <a:endParaRPr lang="tr-TR"/>
        </a:p>
      </dgm:t>
    </dgm:pt>
    <dgm:pt modelId="{6BC38951-11DC-4102-B238-159C2468D0D6}">
      <dgm:prSet phldrT="[Metin]" custT="1"/>
      <dgm:spPr/>
      <dgm:t>
        <a:bodyPr/>
        <a:lstStyle/>
        <a:p>
          <a:r>
            <a:rPr lang="tr-TR" sz="2000" dirty="0" smtClean="0"/>
            <a:t>İÇ</a:t>
          </a:r>
          <a:endParaRPr lang="tr-TR" sz="2000" dirty="0"/>
        </a:p>
      </dgm:t>
    </dgm:pt>
    <dgm:pt modelId="{66650CCC-935F-4CC6-8ABD-655202F062E5}" type="parTrans" cxnId="{3BFDA6F0-AF98-4FE0-B832-CD0A8071E0D3}">
      <dgm:prSet/>
      <dgm:spPr/>
      <dgm:t>
        <a:bodyPr/>
        <a:lstStyle/>
        <a:p>
          <a:endParaRPr lang="tr-TR"/>
        </a:p>
      </dgm:t>
    </dgm:pt>
    <dgm:pt modelId="{1139A248-0CF4-426F-A23E-A550A7FCB4BF}" type="sibTrans" cxnId="{3BFDA6F0-AF98-4FE0-B832-CD0A8071E0D3}">
      <dgm:prSet/>
      <dgm:spPr/>
      <dgm:t>
        <a:bodyPr/>
        <a:lstStyle/>
        <a:p>
          <a:endParaRPr lang="tr-TR"/>
        </a:p>
      </dgm:t>
    </dgm:pt>
    <dgm:pt modelId="{1099A811-A20C-4FBB-9D8E-4938DDF08FF6}">
      <dgm:prSet custT="1"/>
      <dgm:spPr/>
      <dgm:t>
        <a:bodyPr/>
        <a:lstStyle/>
        <a:p>
          <a:r>
            <a:rPr lang="tr-TR" sz="2000" dirty="0" smtClean="0"/>
            <a:t>DIŞ</a:t>
          </a:r>
          <a:endParaRPr lang="tr-TR" sz="2000" dirty="0"/>
        </a:p>
      </dgm:t>
    </dgm:pt>
    <dgm:pt modelId="{B0643117-8A89-4E90-A67E-83A565AE040F}" type="parTrans" cxnId="{55186DAF-A65E-4BF6-A814-F04426B389F9}">
      <dgm:prSet/>
      <dgm:spPr/>
      <dgm:t>
        <a:bodyPr/>
        <a:lstStyle/>
        <a:p>
          <a:endParaRPr lang="tr-TR"/>
        </a:p>
      </dgm:t>
    </dgm:pt>
    <dgm:pt modelId="{516E7AD7-9C16-42F7-A6A0-6158FE6D8A01}" type="sibTrans" cxnId="{55186DAF-A65E-4BF6-A814-F04426B389F9}">
      <dgm:prSet/>
      <dgm:spPr/>
      <dgm:t>
        <a:bodyPr/>
        <a:lstStyle/>
        <a:p>
          <a:endParaRPr lang="tr-TR"/>
        </a:p>
      </dgm:t>
    </dgm:pt>
    <dgm:pt modelId="{991EE3F9-7A23-4FD1-86BA-8A4955ABC80D}" type="pres">
      <dgm:prSet presAssocID="{5877781B-EEC0-485C-BE88-50BA837812B7}" presName="hierChild1" presStyleCnt="0">
        <dgm:presLayoutVars>
          <dgm:chPref val="1"/>
          <dgm:dir/>
          <dgm:animOne val="branch"/>
          <dgm:animLvl val="lvl"/>
          <dgm:resizeHandles/>
        </dgm:presLayoutVars>
      </dgm:prSet>
      <dgm:spPr/>
      <dgm:t>
        <a:bodyPr/>
        <a:lstStyle/>
        <a:p>
          <a:endParaRPr lang="tr-TR"/>
        </a:p>
      </dgm:t>
    </dgm:pt>
    <dgm:pt modelId="{858CD483-F7FF-4CF9-BBBC-8EC167CF6FBD}" type="pres">
      <dgm:prSet presAssocID="{061F82C6-70D9-4B3F-819C-DBA05C498E2D}" presName="hierRoot1" presStyleCnt="0"/>
      <dgm:spPr/>
    </dgm:pt>
    <dgm:pt modelId="{0473DE98-A96F-4B44-B4BA-6CD382C18473}" type="pres">
      <dgm:prSet presAssocID="{061F82C6-70D9-4B3F-819C-DBA05C498E2D}" presName="composite" presStyleCnt="0"/>
      <dgm:spPr/>
    </dgm:pt>
    <dgm:pt modelId="{943AD8C0-D29A-4988-841B-25CDDD7290FD}" type="pres">
      <dgm:prSet presAssocID="{061F82C6-70D9-4B3F-819C-DBA05C498E2D}" presName="background" presStyleLbl="node0" presStyleIdx="0" presStyleCnt="1"/>
      <dgm:spPr/>
    </dgm:pt>
    <dgm:pt modelId="{0D8C2BB2-FA72-44D1-9C37-39189CB6907A}" type="pres">
      <dgm:prSet presAssocID="{061F82C6-70D9-4B3F-819C-DBA05C498E2D}" presName="text" presStyleLbl="fgAcc0" presStyleIdx="0" presStyleCnt="1">
        <dgm:presLayoutVars>
          <dgm:chPref val="3"/>
        </dgm:presLayoutVars>
      </dgm:prSet>
      <dgm:spPr/>
      <dgm:t>
        <a:bodyPr/>
        <a:lstStyle/>
        <a:p>
          <a:endParaRPr lang="tr-TR"/>
        </a:p>
      </dgm:t>
    </dgm:pt>
    <dgm:pt modelId="{7FA16775-B8D0-4C56-8960-8D894B2A6F5E}" type="pres">
      <dgm:prSet presAssocID="{061F82C6-70D9-4B3F-819C-DBA05C498E2D}" presName="hierChild2" presStyleCnt="0"/>
      <dgm:spPr/>
    </dgm:pt>
    <dgm:pt modelId="{CF3B8C03-96D6-42E5-8653-EB26AFDEC810}" type="pres">
      <dgm:prSet presAssocID="{AABBC9B3-373E-4488-A57B-8BC8C196A015}" presName="Name10" presStyleLbl="parChTrans1D2" presStyleIdx="0" presStyleCnt="3"/>
      <dgm:spPr/>
      <dgm:t>
        <a:bodyPr/>
        <a:lstStyle/>
        <a:p>
          <a:endParaRPr lang="tr-TR"/>
        </a:p>
      </dgm:t>
    </dgm:pt>
    <dgm:pt modelId="{B6FEADBE-CDA4-4985-9B6E-F78FD5208D78}" type="pres">
      <dgm:prSet presAssocID="{43FFDDB9-C524-48F7-AC40-1D6E051A1DBD}" presName="hierRoot2" presStyleCnt="0"/>
      <dgm:spPr/>
    </dgm:pt>
    <dgm:pt modelId="{3227675E-C1B1-4137-A48C-1C8B31C8E4AC}" type="pres">
      <dgm:prSet presAssocID="{43FFDDB9-C524-48F7-AC40-1D6E051A1DBD}" presName="composite2" presStyleCnt="0"/>
      <dgm:spPr/>
    </dgm:pt>
    <dgm:pt modelId="{512FFC18-0B2E-427E-B065-3053344395F2}" type="pres">
      <dgm:prSet presAssocID="{43FFDDB9-C524-48F7-AC40-1D6E051A1DBD}" presName="background2" presStyleLbl="node2" presStyleIdx="0" presStyleCnt="3"/>
      <dgm:spPr/>
    </dgm:pt>
    <dgm:pt modelId="{B02C55AE-810C-4B5F-B547-BFD4660534EB}" type="pres">
      <dgm:prSet presAssocID="{43FFDDB9-C524-48F7-AC40-1D6E051A1DBD}" presName="text2" presStyleLbl="fgAcc2" presStyleIdx="0" presStyleCnt="3">
        <dgm:presLayoutVars>
          <dgm:chPref val="3"/>
        </dgm:presLayoutVars>
      </dgm:prSet>
      <dgm:spPr/>
      <dgm:t>
        <a:bodyPr/>
        <a:lstStyle/>
        <a:p>
          <a:endParaRPr lang="tr-TR"/>
        </a:p>
      </dgm:t>
    </dgm:pt>
    <dgm:pt modelId="{DBE40558-1FC4-466A-8C53-604CBC982DBD}" type="pres">
      <dgm:prSet presAssocID="{43FFDDB9-C524-48F7-AC40-1D6E051A1DBD}" presName="hierChild3" presStyleCnt="0"/>
      <dgm:spPr/>
    </dgm:pt>
    <dgm:pt modelId="{3C712D7B-9F0D-45CB-A919-137177A82FE0}" type="pres">
      <dgm:prSet presAssocID="{B0643117-8A89-4E90-A67E-83A565AE040F}" presName="Name10" presStyleLbl="parChTrans1D2" presStyleIdx="1" presStyleCnt="3"/>
      <dgm:spPr/>
      <dgm:t>
        <a:bodyPr/>
        <a:lstStyle/>
        <a:p>
          <a:endParaRPr lang="tr-TR"/>
        </a:p>
      </dgm:t>
    </dgm:pt>
    <dgm:pt modelId="{5507D4C8-DDED-4B75-890F-6745B748E673}" type="pres">
      <dgm:prSet presAssocID="{1099A811-A20C-4FBB-9D8E-4938DDF08FF6}" presName="hierRoot2" presStyleCnt="0"/>
      <dgm:spPr/>
    </dgm:pt>
    <dgm:pt modelId="{3214C8D3-0BC9-46D6-9A64-E0E80C978705}" type="pres">
      <dgm:prSet presAssocID="{1099A811-A20C-4FBB-9D8E-4938DDF08FF6}" presName="composite2" presStyleCnt="0"/>
      <dgm:spPr/>
    </dgm:pt>
    <dgm:pt modelId="{9822A1ED-FBD8-4886-A70B-A936D5B6A2A3}" type="pres">
      <dgm:prSet presAssocID="{1099A811-A20C-4FBB-9D8E-4938DDF08FF6}" presName="background2" presStyleLbl="node2" presStyleIdx="1" presStyleCnt="3"/>
      <dgm:spPr/>
    </dgm:pt>
    <dgm:pt modelId="{9DA9C71B-448A-4686-BA71-BA412B0F9595}" type="pres">
      <dgm:prSet presAssocID="{1099A811-A20C-4FBB-9D8E-4938DDF08FF6}" presName="text2" presStyleLbl="fgAcc2" presStyleIdx="1" presStyleCnt="3">
        <dgm:presLayoutVars>
          <dgm:chPref val="3"/>
        </dgm:presLayoutVars>
      </dgm:prSet>
      <dgm:spPr/>
      <dgm:t>
        <a:bodyPr/>
        <a:lstStyle/>
        <a:p>
          <a:endParaRPr lang="tr-TR"/>
        </a:p>
      </dgm:t>
    </dgm:pt>
    <dgm:pt modelId="{F3929ED9-A516-4FA2-8FC1-9D613D88F360}" type="pres">
      <dgm:prSet presAssocID="{1099A811-A20C-4FBB-9D8E-4938DDF08FF6}" presName="hierChild3" presStyleCnt="0"/>
      <dgm:spPr/>
    </dgm:pt>
    <dgm:pt modelId="{96EC77EC-300C-403C-89AE-F8A36777D212}" type="pres">
      <dgm:prSet presAssocID="{66650CCC-935F-4CC6-8ABD-655202F062E5}" presName="Name10" presStyleLbl="parChTrans1D2" presStyleIdx="2" presStyleCnt="3"/>
      <dgm:spPr/>
      <dgm:t>
        <a:bodyPr/>
        <a:lstStyle/>
        <a:p>
          <a:endParaRPr lang="tr-TR"/>
        </a:p>
      </dgm:t>
    </dgm:pt>
    <dgm:pt modelId="{7285B529-E1D0-4D18-A209-51403EA115D9}" type="pres">
      <dgm:prSet presAssocID="{6BC38951-11DC-4102-B238-159C2468D0D6}" presName="hierRoot2" presStyleCnt="0"/>
      <dgm:spPr/>
    </dgm:pt>
    <dgm:pt modelId="{C2124CFE-C092-4040-9AF2-563FC4438D51}" type="pres">
      <dgm:prSet presAssocID="{6BC38951-11DC-4102-B238-159C2468D0D6}" presName="composite2" presStyleCnt="0"/>
      <dgm:spPr/>
    </dgm:pt>
    <dgm:pt modelId="{5FF83F79-2801-4FA7-AFFF-2AB6DD7B078C}" type="pres">
      <dgm:prSet presAssocID="{6BC38951-11DC-4102-B238-159C2468D0D6}" presName="background2" presStyleLbl="node2" presStyleIdx="2" presStyleCnt="3"/>
      <dgm:spPr/>
    </dgm:pt>
    <dgm:pt modelId="{59A9E7C6-003A-4A70-B8F1-BEA23C9B6019}" type="pres">
      <dgm:prSet presAssocID="{6BC38951-11DC-4102-B238-159C2468D0D6}" presName="text2" presStyleLbl="fgAcc2" presStyleIdx="2" presStyleCnt="3">
        <dgm:presLayoutVars>
          <dgm:chPref val="3"/>
        </dgm:presLayoutVars>
      </dgm:prSet>
      <dgm:spPr/>
      <dgm:t>
        <a:bodyPr/>
        <a:lstStyle/>
        <a:p>
          <a:endParaRPr lang="tr-TR"/>
        </a:p>
      </dgm:t>
    </dgm:pt>
    <dgm:pt modelId="{A754599D-A5E7-4F2F-81AA-50305E234FD1}" type="pres">
      <dgm:prSet presAssocID="{6BC38951-11DC-4102-B238-159C2468D0D6}" presName="hierChild3" presStyleCnt="0"/>
      <dgm:spPr/>
    </dgm:pt>
  </dgm:ptLst>
  <dgm:cxnLst>
    <dgm:cxn modelId="{3E0A6BB2-1B2F-4643-960B-8731DF4554CB}" srcId="{5877781B-EEC0-485C-BE88-50BA837812B7}" destId="{061F82C6-70D9-4B3F-819C-DBA05C498E2D}" srcOrd="0" destOrd="0" parTransId="{09FED8AE-EEB4-4FFE-838D-F9AD32F2710B}" sibTransId="{4E5F507F-7FA8-4427-96A7-77747AA26332}"/>
    <dgm:cxn modelId="{216B660F-B371-489C-AFB4-B519802FCD2D}" type="presOf" srcId="{1099A811-A20C-4FBB-9D8E-4938DDF08FF6}" destId="{9DA9C71B-448A-4686-BA71-BA412B0F9595}" srcOrd="0" destOrd="0" presId="urn:microsoft.com/office/officeart/2005/8/layout/hierarchy1"/>
    <dgm:cxn modelId="{8EF6A541-7F0D-4AE4-81A8-6815650429E6}" type="presOf" srcId="{43FFDDB9-C524-48F7-AC40-1D6E051A1DBD}" destId="{B02C55AE-810C-4B5F-B547-BFD4660534EB}" srcOrd="0" destOrd="0" presId="urn:microsoft.com/office/officeart/2005/8/layout/hierarchy1"/>
    <dgm:cxn modelId="{3BFDA6F0-AF98-4FE0-B832-CD0A8071E0D3}" srcId="{061F82C6-70D9-4B3F-819C-DBA05C498E2D}" destId="{6BC38951-11DC-4102-B238-159C2468D0D6}" srcOrd="2" destOrd="0" parTransId="{66650CCC-935F-4CC6-8ABD-655202F062E5}" sibTransId="{1139A248-0CF4-426F-A23E-A550A7FCB4BF}"/>
    <dgm:cxn modelId="{B4C52F0A-36BB-4A4C-AE24-8665E85F311F}" type="presOf" srcId="{061F82C6-70D9-4B3F-819C-DBA05C498E2D}" destId="{0D8C2BB2-FA72-44D1-9C37-39189CB6907A}" srcOrd="0" destOrd="0" presId="urn:microsoft.com/office/officeart/2005/8/layout/hierarchy1"/>
    <dgm:cxn modelId="{00B9B5D3-FD9A-4E63-80F5-F9CC4D0E24B1}" type="presOf" srcId="{B0643117-8A89-4E90-A67E-83A565AE040F}" destId="{3C712D7B-9F0D-45CB-A919-137177A82FE0}" srcOrd="0" destOrd="0" presId="urn:microsoft.com/office/officeart/2005/8/layout/hierarchy1"/>
    <dgm:cxn modelId="{55186DAF-A65E-4BF6-A814-F04426B389F9}" srcId="{061F82C6-70D9-4B3F-819C-DBA05C498E2D}" destId="{1099A811-A20C-4FBB-9D8E-4938DDF08FF6}" srcOrd="1" destOrd="0" parTransId="{B0643117-8A89-4E90-A67E-83A565AE040F}" sibTransId="{516E7AD7-9C16-42F7-A6A0-6158FE6D8A01}"/>
    <dgm:cxn modelId="{C1C29401-9153-4A94-8264-40C049C4A14C}" type="presOf" srcId="{5877781B-EEC0-485C-BE88-50BA837812B7}" destId="{991EE3F9-7A23-4FD1-86BA-8A4955ABC80D}" srcOrd="0" destOrd="0" presId="urn:microsoft.com/office/officeart/2005/8/layout/hierarchy1"/>
    <dgm:cxn modelId="{E91A9E21-D42B-452C-8CE5-7FE7D338B962}" type="presOf" srcId="{AABBC9B3-373E-4488-A57B-8BC8C196A015}" destId="{CF3B8C03-96D6-42E5-8653-EB26AFDEC810}" srcOrd="0" destOrd="0" presId="urn:microsoft.com/office/officeart/2005/8/layout/hierarchy1"/>
    <dgm:cxn modelId="{0B75F324-E846-480B-8B97-0DEA21C8C4CF}" srcId="{061F82C6-70D9-4B3F-819C-DBA05C498E2D}" destId="{43FFDDB9-C524-48F7-AC40-1D6E051A1DBD}" srcOrd="0" destOrd="0" parTransId="{AABBC9B3-373E-4488-A57B-8BC8C196A015}" sibTransId="{89D9B5E3-1484-4230-87B1-43D8E785DB32}"/>
    <dgm:cxn modelId="{576A8BDF-36DE-4178-A1A1-C5BB057E43F6}" type="presOf" srcId="{66650CCC-935F-4CC6-8ABD-655202F062E5}" destId="{96EC77EC-300C-403C-89AE-F8A36777D212}" srcOrd="0" destOrd="0" presId="urn:microsoft.com/office/officeart/2005/8/layout/hierarchy1"/>
    <dgm:cxn modelId="{FF0824D3-8EA9-4783-BBB9-A0512FFF0938}" type="presOf" srcId="{6BC38951-11DC-4102-B238-159C2468D0D6}" destId="{59A9E7C6-003A-4A70-B8F1-BEA23C9B6019}" srcOrd="0" destOrd="0" presId="urn:microsoft.com/office/officeart/2005/8/layout/hierarchy1"/>
    <dgm:cxn modelId="{2EFBD06A-DFE8-4228-B3EF-99FA6BB6ABAC}" type="presParOf" srcId="{991EE3F9-7A23-4FD1-86BA-8A4955ABC80D}" destId="{858CD483-F7FF-4CF9-BBBC-8EC167CF6FBD}" srcOrd="0" destOrd="0" presId="urn:microsoft.com/office/officeart/2005/8/layout/hierarchy1"/>
    <dgm:cxn modelId="{08C78E37-E6F3-42E7-ACBE-02DC26D09D8B}" type="presParOf" srcId="{858CD483-F7FF-4CF9-BBBC-8EC167CF6FBD}" destId="{0473DE98-A96F-4B44-B4BA-6CD382C18473}" srcOrd="0" destOrd="0" presId="urn:microsoft.com/office/officeart/2005/8/layout/hierarchy1"/>
    <dgm:cxn modelId="{30143A00-C180-43D5-97F2-09662F5AF740}" type="presParOf" srcId="{0473DE98-A96F-4B44-B4BA-6CD382C18473}" destId="{943AD8C0-D29A-4988-841B-25CDDD7290FD}" srcOrd="0" destOrd="0" presId="urn:microsoft.com/office/officeart/2005/8/layout/hierarchy1"/>
    <dgm:cxn modelId="{090D2CF6-FC6A-48E5-9C2C-D00970BADFF1}" type="presParOf" srcId="{0473DE98-A96F-4B44-B4BA-6CD382C18473}" destId="{0D8C2BB2-FA72-44D1-9C37-39189CB6907A}" srcOrd="1" destOrd="0" presId="urn:microsoft.com/office/officeart/2005/8/layout/hierarchy1"/>
    <dgm:cxn modelId="{EC21C74D-6838-41F8-9470-A2046DF918A8}" type="presParOf" srcId="{858CD483-F7FF-4CF9-BBBC-8EC167CF6FBD}" destId="{7FA16775-B8D0-4C56-8960-8D894B2A6F5E}" srcOrd="1" destOrd="0" presId="urn:microsoft.com/office/officeart/2005/8/layout/hierarchy1"/>
    <dgm:cxn modelId="{C615D849-40E6-46F3-8028-5CE2E281C591}" type="presParOf" srcId="{7FA16775-B8D0-4C56-8960-8D894B2A6F5E}" destId="{CF3B8C03-96D6-42E5-8653-EB26AFDEC810}" srcOrd="0" destOrd="0" presId="urn:microsoft.com/office/officeart/2005/8/layout/hierarchy1"/>
    <dgm:cxn modelId="{3AF0BF3F-1763-41D9-8680-524A05B3515E}" type="presParOf" srcId="{7FA16775-B8D0-4C56-8960-8D894B2A6F5E}" destId="{B6FEADBE-CDA4-4985-9B6E-F78FD5208D78}" srcOrd="1" destOrd="0" presId="urn:microsoft.com/office/officeart/2005/8/layout/hierarchy1"/>
    <dgm:cxn modelId="{89C73BDF-B848-4BAA-B09E-FA26F5712606}" type="presParOf" srcId="{B6FEADBE-CDA4-4985-9B6E-F78FD5208D78}" destId="{3227675E-C1B1-4137-A48C-1C8B31C8E4AC}" srcOrd="0" destOrd="0" presId="urn:microsoft.com/office/officeart/2005/8/layout/hierarchy1"/>
    <dgm:cxn modelId="{2D3223F5-540A-4FB4-A78C-B795E184A7A5}" type="presParOf" srcId="{3227675E-C1B1-4137-A48C-1C8B31C8E4AC}" destId="{512FFC18-0B2E-427E-B065-3053344395F2}" srcOrd="0" destOrd="0" presId="urn:microsoft.com/office/officeart/2005/8/layout/hierarchy1"/>
    <dgm:cxn modelId="{4EBE4D17-5B0E-49E8-8FCA-DD3F1C5BFFEE}" type="presParOf" srcId="{3227675E-C1B1-4137-A48C-1C8B31C8E4AC}" destId="{B02C55AE-810C-4B5F-B547-BFD4660534EB}" srcOrd="1" destOrd="0" presId="urn:microsoft.com/office/officeart/2005/8/layout/hierarchy1"/>
    <dgm:cxn modelId="{EBFC5070-B7E6-4EE1-A99B-CB351349E3ED}" type="presParOf" srcId="{B6FEADBE-CDA4-4985-9B6E-F78FD5208D78}" destId="{DBE40558-1FC4-466A-8C53-604CBC982DBD}" srcOrd="1" destOrd="0" presId="urn:microsoft.com/office/officeart/2005/8/layout/hierarchy1"/>
    <dgm:cxn modelId="{5DFF51DE-00A3-49BD-B2BB-9688137CDE07}" type="presParOf" srcId="{7FA16775-B8D0-4C56-8960-8D894B2A6F5E}" destId="{3C712D7B-9F0D-45CB-A919-137177A82FE0}" srcOrd="2" destOrd="0" presId="urn:microsoft.com/office/officeart/2005/8/layout/hierarchy1"/>
    <dgm:cxn modelId="{0A70DA56-EF77-45A6-89C7-A87D38C91D64}" type="presParOf" srcId="{7FA16775-B8D0-4C56-8960-8D894B2A6F5E}" destId="{5507D4C8-DDED-4B75-890F-6745B748E673}" srcOrd="3" destOrd="0" presId="urn:microsoft.com/office/officeart/2005/8/layout/hierarchy1"/>
    <dgm:cxn modelId="{A85FF911-42CA-4707-8BDC-E993748A2449}" type="presParOf" srcId="{5507D4C8-DDED-4B75-890F-6745B748E673}" destId="{3214C8D3-0BC9-46D6-9A64-E0E80C978705}" srcOrd="0" destOrd="0" presId="urn:microsoft.com/office/officeart/2005/8/layout/hierarchy1"/>
    <dgm:cxn modelId="{05CC0584-7985-4F8A-9DE1-5ABDBFBF5DA2}" type="presParOf" srcId="{3214C8D3-0BC9-46D6-9A64-E0E80C978705}" destId="{9822A1ED-FBD8-4886-A70B-A936D5B6A2A3}" srcOrd="0" destOrd="0" presId="urn:microsoft.com/office/officeart/2005/8/layout/hierarchy1"/>
    <dgm:cxn modelId="{02709101-F374-4D37-ADD0-631E1CE955A3}" type="presParOf" srcId="{3214C8D3-0BC9-46D6-9A64-E0E80C978705}" destId="{9DA9C71B-448A-4686-BA71-BA412B0F9595}" srcOrd="1" destOrd="0" presId="urn:microsoft.com/office/officeart/2005/8/layout/hierarchy1"/>
    <dgm:cxn modelId="{8B68BF3A-06E4-499D-9BD1-B3321376C8D2}" type="presParOf" srcId="{5507D4C8-DDED-4B75-890F-6745B748E673}" destId="{F3929ED9-A516-4FA2-8FC1-9D613D88F360}" srcOrd="1" destOrd="0" presId="urn:microsoft.com/office/officeart/2005/8/layout/hierarchy1"/>
    <dgm:cxn modelId="{B7210240-1EE0-40EF-BDD8-A2470DBC21E0}" type="presParOf" srcId="{7FA16775-B8D0-4C56-8960-8D894B2A6F5E}" destId="{96EC77EC-300C-403C-89AE-F8A36777D212}" srcOrd="4" destOrd="0" presId="urn:microsoft.com/office/officeart/2005/8/layout/hierarchy1"/>
    <dgm:cxn modelId="{20E782AF-7497-4A7C-AE43-B194A37646BF}" type="presParOf" srcId="{7FA16775-B8D0-4C56-8960-8D894B2A6F5E}" destId="{7285B529-E1D0-4D18-A209-51403EA115D9}" srcOrd="5" destOrd="0" presId="urn:microsoft.com/office/officeart/2005/8/layout/hierarchy1"/>
    <dgm:cxn modelId="{8DBC8325-FD4D-442F-BE41-2831818F0F87}" type="presParOf" srcId="{7285B529-E1D0-4D18-A209-51403EA115D9}" destId="{C2124CFE-C092-4040-9AF2-563FC4438D51}" srcOrd="0" destOrd="0" presId="urn:microsoft.com/office/officeart/2005/8/layout/hierarchy1"/>
    <dgm:cxn modelId="{B335BC3C-D230-4352-9FFA-80DAFBDC1556}" type="presParOf" srcId="{C2124CFE-C092-4040-9AF2-563FC4438D51}" destId="{5FF83F79-2801-4FA7-AFFF-2AB6DD7B078C}" srcOrd="0" destOrd="0" presId="urn:microsoft.com/office/officeart/2005/8/layout/hierarchy1"/>
    <dgm:cxn modelId="{34CC9195-5A2F-4C93-98DF-306AF36239D9}" type="presParOf" srcId="{C2124CFE-C092-4040-9AF2-563FC4438D51}" destId="{59A9E7C6-003A-4A70-B8F1-BEA23C9B6019}" srcOrd="1" destOrd="0" presId="urn:microsoft.com/office/officeart/2005/8/layout/hierarchy1"/>
    <dgm:cxn modelId="{E3281409-043A-4246-81D2-E0E2F267CA5E}" type="presParOf" srcId="{7285B529-E1D0-4D18-A209-51403EA115D9}" destId="{A754599D-A5E7-4F2F-81AA-50305E234FD1}"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747BC-B1AB-406F-9566-283A6333346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C3D741E9-9CB4-417F-8223-7F3613FD4390}">
      <dgm:prSet phldrT="[Metin]" custT="1"/>
      <dgm:spPr/>
      <dgm:t>
        <a:bodyPr/>
        <a:lstStyle/>
        <a:p>
          <a:r>
            <a:rPr lang="tr-TR" sz="2400" dirty="0" smtClean="0"/>
            <a:t>YAPISINA GÖRE</a:t>
          </a:r>
          <a:endParaRPr lang="tr-TR" sz="2400" dirty="0"/>
        </a:p>
      </dgm:t>
    </dgm:pt>
    <dgm:pt modelId="{C34D0372-D5E6-4154-AB02-55C492089066}" type="parTrans" cxnId="{09EEE366-6D4E-40E3-9080-67F73384316E}">
      <dgm:prSet/>
      <dgm:spPr/>
      <dgm:t>
        <a:bodyPr/>
        <a:lstStyle/>
        <a:p>
          <a:endParaRPr lang="tr-TR"/>
        </a:p>
      </dgm:t>
    </dgm:pt>
    <dgm:pt modelId="{16F6CFE6-2825-421C-8746-37A7F9114647}" type="sibTrans" cxnId="{09EEE366-6D4E-40E3-9080-67F73384316E}">
      <dgm:prSet/>
      <dgm:spPr/>
      <dgm:t>
        <a:bodyPr/>
        <a:lstStyle/>
        <a:p>
          <a:endParaRPr lang="tr-TR"/>
        </a:p>
      </dgm:t>
    </dgm:pt>
    <dgm:pt modelId="{400CCDC9-1A28-4D22-8206-7930326FF28A}">
      <dgm:prSet phldrT="[Metin]" custT="1"/>
      <dgm:spPr/>
      <dgm:t>
        <a:bodyPr/>
        <a:lstStyle/>
        <a:p>
          <a:r>
            <a:rPr lang="tr-TR" sz="2000" dirty="0" smtClean="0"/>
            <a:t>SIKI (SERT) KEMİK DOKU</a:t>
          </a:r>
        </a:p>
        <a:p>
          <a:r>
            <a:rPr lang="tr-TR" sz="2000" dirty="0" smtClean="0"/>
            <a:t>Uzun kemiklerin gövdesinde,baş kısmındaki süngerimsi doku üzerinde</a:t>
          </a:r>
        </a:p>
        <a:p>
          <a:r>
            <a:rPr lang="tr-TR" sz="2000" dirty="0" smtClean="0"/>
            <a:t>Kısa ve yassı kemiklerin dış yüzeyinde</a:t>
          </a:r>
          <a:endParaRPr lang="tr-TR" sz="2000" dirty="0"/>
        </a:p>
      </dgm:t>
    </dgm:pt>
    <dgm:pt modelId="{6330EC97-CA14-4A68-B6A9-24DB97641C95}" type="parTrans" cxnId="{90170033-8175-4003-B2F1-AA04876CAC51}">
      <dgm:prSet/>
      <dgm:spPr/>
      <dgm:t>
        <a:bodyPr/>
        <a:lstStyle/>
        <a:p>
          <a:endParaRPr lang="tr-TR"/>
        </a:p>
      </dgm:t>
    </dgm:pt>
    <dgm:pt modelId="{C0952845-BD88-412B-AFD7-0FE961AE6DAF}" type="sibTrans" cxnId="{90170033-8175-4003-B2F1-AA04876CAC51}">
      <dgm:prSet/>
      <dgm:spPr/>
      <dgm:t>
        <a:bodyPr/>
        <a:lstStyle/>
        <a:p>
          <a:endParaRPr lang="tr-TR"/>
        </a:p>
      </dgm:t>
    </dgm:pt>
    <dgm:pt modelId="{0B3D27DF-1D6D-435D-A0F6-81A123F9280B}">
      <dgm:prSet phldrT="[Metin]" custT="1"/>
      <dgm:spPr/>
      <dgm:t>
        <a:bodyPr/>
        <a:lstStyle/>
        <a:p>
          <a:r>
            <a:rPr lang="tr-TR" sz="2000" dirty="0" smtClean="0"/>
            <a:t>SÜNGERİMSİ KEMİK DOKU</a:t>
          </a:r>
        </a:p>
        <a:p>
          <a:r>
            <a:rPr lang="tr-TR" sz="2000" dirty="0" smtClean="0"/>
            <a:t>Uzun kemiklerin baş kısmında</a:t>
          </a:r>
        </a:p>
        <a:p>
          <a:r>
            <a:rPr lang="tr-TR" sz="2000" dirty="0" smtClean="0"/>
            <a:t>Gözenekli yapıya sahip</a:t>
          </a:r>
        </a:p>
        <a:p>
          <a:endParaRPr lang="tr-TR" sz="2000" dirty="0"/>
        </a:p>
      </dgm:t>
    </dgm:pt>
    <dgm:pt modelId="{A9DC6547-D93B-481D-A376-BE605A2AE1F2}" type="parTrans" cxnId="{BC5EA332-57BF-4017-98D7-339E22446814}">
      <dgm:prSet/>
      <dgm:spPr/>
      <dgm:t>
        <a:bodyPr/>
        <a:lstStyle/>
        <a:p>
          <a:endParaRPr lang="tr-TR"/>
        </a:p>
      </dgm:t>
    </dgm:pt>
    <dgm:pt modelId="{998D2407-7532-4DBA-B194-173BB52E3C69}" type="sibTrans" cxnId="{BC5EA332-57BF-4017-98D7-339E22446814}">
      <dgm:prSet/>
      <dgm:spPr/>
      <dgm:t>
        <a:bodyPr/>
        <a:lstStyle/>
        <a:p>
          <a:endParaRPr lang="tr-TR"/>
        </a:p>
      </dgm:t>
    </dgm:pt>
    <dgm:pt modelId="{EE8174CB-D130-47E1-BED9-A09EAF525736}" type="pres">
      <dgm:prSet presAssocID="{1C1747BC-B1AB-406F-9566-283A6333346A}" presName="hierChild1" presStyleCnt="0">
        <dgm:presLayoutVars>
          <dgm:orgChart val="1"/>
          <dgm:chPref val="1"/>
          <dgm:dir/>
          <dgm:animOne val="branch"/>
          <dgm:animLvl val="lvl"/>
          <dgm:resizeHandles/>
        </dgm:presLayoutVars>
      </dgm:prSet>
      <dgm:spPr/>
      <dgm:t>
        <a:bodyPr/>
        <a:lstStyle/>
        <a:p>
          <a:endParaRPr lang="tr-TR"/>
        </a:p>
      </dgm:t>
    </dgm:pt>
    <dgm:pt modelId="{4CECF19B-0F4B-4512-B50B-9BA6F23DB358}" type="pres">
      <dgm:prSet presAssocID="{C3D741E9-9CB4-417F-8223-7F3613FD4390}" presName="hierRoot1" presStyleCnt="0">
        <dgm:presLayoutVars>
          <dgm:hierBranch val="init"/>
        </dgm:presLayoutVars>
      </dgm:prSet>
      <dgm:spPr/>
    </dgm:pt>
    <dgm:pt modelId="{CB73F172-0A16-4ED0-B1D9-3E1B35A5D3D8}" type="pres">
      <dgm:prSet presAssocID="{C3D741E9-9CB4-417F-8223-7F3613FD4390}" presName="rootComposite1" presStyleCnt="0"/>
      <dgm:spPr/>
    </dgm:pt>
    <dgm:pt modelId="{7FD06078-4513-4A33-B53F-DE5BB7C4A672}" type="pres">
      <dgm:prSet presAssocID="{C3D741E9-9CB4-417F-8223-7F3613FD4390}" presName="rootText1" presStyleLbl="node0" presStyleIdx="0" presStyleCnt="1">
        <dgm:presLayoutVars>
          <dgm:chPref val="3"/>
        </dgm:presLayoutVars>
      </dgm:prSet>
      <dgm:spPr/>
      <dgm:t>
        <a:bodyPr/>
        <a:lstStyle/>
        <a:p>
          <a:endParaRPr lang="tr-TR"/>
        </a:p>
      </dgm:t>
    </dgm:pt>
    <dgm:pt modelId="{74875736-67D3-4A0B-8B89-EB5B70074CB5}" type="pres">
      <dgm:prSet presAssocID="{C3D741E9-9CB4-417F-8223-7F3613FD4390}" presName="rootConnector1" presStyleLbl="node1" presStyleIdx="0" presStyleCnt="0"/>
      <dgm:spPr/>
      <dgm:t>
        <a:bodyPr/>
        <a:lstStyle/>
        <a:p>
          <a:endParaRPr lang="tr-TR"/>
        </a:p>
      </dgm:t>
    </dgm:pt>
    <dgm:pt modelId="{904744D9-BBE9-4C7C-AF5A-C2B4A8883362}" type="pres">
      <dgm:prSet presAssocID="{C3D741E9-9CB4-417F-8223-7F3613FD4390}" presName="hierChild2" presStyleCnt="0"/>
      <dgm:spPr/>
    </dgm:pt>
    <dgm:pt modelId="{F5A242AA-5D3B-4DE5-AB78-4C533FBBE9BF}" type="pres">
      <dgm:prSet presAssocID="{6330EC97-CA14-4A68-B6A9-24DB97641C95}" presName="Name37" presStyleLbl="parChTrans1D2" presStyleIdx="0" presStyleCnt="2"/>
      <dgm:spPr/>
      <dgm:t>
        <a:bodyPr/>
        <a:lstStyle/>
        <a:p>
          <a:endParaRPr lang="tr-TR"/>
        </a:p>
      </dgm:t>
    </dgm:pt>
    <dgm:pt modelId="{4C5B5992-3EAE-4458-A31E-FDA101F2E403}" type="pres">
      <dgm:prSet presAssocID="{400CCDC9-1A28-4D22-8206-7930326FF28A}" presName="hierRoot2" presStyleCnt="0">
        <dgm:presLayoutVars>
          <dgm:hierBranch val="init"/>
        </dgm:presLayoutVars>
      </dgm:prSet>
      <dgm:spPr/>
    </dgm:pt>
    <dgm:pt modelId="{DAC77D96-4DCE-499F-9441-650D838EA5D5}" type="pres">
      <dgm:prSet presAssocID="{400CCDC9-1A28-4D22-8206-7930326FF28A}" presName="rootComposite" presStyleCnt="0"/>
      <dgm:spPr/>
    </dgm:pt>
    <dgm:pt modelId="{80E5806D-F6E8-46BB-AD3F-B111FB04495F}" type="pres">
      <dgm:prSet presAssocID="{400CCDC9-1A28-4D22-8206-7930326FF28A}" presName="rootText" presStyleLbl="node2" presStyleIdx="0" presStyleCnt="2">
        <dgm:presLayoutVars>
          <dgm:chPref val="3"/>
        </dgm:presLayoutVars>
      </dgm:prSet>
      <dgm:spPr/>
      <dgm:t>
        <a:bodyPr/>
        <a:lstStyle/>
        <a:p>
          <a:endParaRPr lang="tr-TR"/>
        </a:p>
      </dgm:t>
    </dgm:pt>
    <dgm:pt modelId="{F89BB88D-5F2E-4374-B626-B4D6970CA865}" type="pres">
      <dgm:prSet presAssocID="{400CCDC9-1A28-4D22-8206-7930326FF28A}" presName="rootConnector" presStyleLbl="node2" presStyleIdx="0" presStyleCnt="2"/>
      <dgm:spPr/>
      <dgm:t>
        <a:bodyPr/>
        <a:lstStyle/>
        <a:p>
          <a:endParaRPr lang="tr-TR"/>
        </a:p>
      </dgm:t>
    </dgm:pt>
    <dgm:pt modelId="{5091C2C5-F0E3-41A0-A2B2-C12F3C98F51B}" type="pres">
      <dgm:prSet presAssocID="{400CCDC9-1A28-4D22-8206-7930326FF28A}" presName="hierChild4" presStyleCnt="0"/>
      <dgm:spPr/>
    </dgm:pt>
    <dgm:pt modelId="{21A34FF4-B5A9-4A43-9171-E217E2B524E1}" type="pres">
      <dgm:prSet presAssocID="{400CCDC9-1A28-4D22-8206-7930326FF28A}" presName="hierChild5" presStyleCnt="0"/>
      <dgm:spPr/>
    </dgm:pt>
    <dgm:pt modelId="{E13172AE-4B80-40BF-88DB-59E9E2E6F8CA}" type="pres">
      <dgm:prSet presAssocID="{A9DC6547-D93B-481D-A376-BE605A2AE1F2}" presName="Name37" presStyleLbl="parChTrans1D2" presStyleIdx="1" presStyleCnt="2"/>
      <dgm:spPr/>
      <dgm:t>
        <a:bodyPr/>
        <a:lstStyle/>
        <a:p>
          <a:endParaRPr lang="tr-TR"/>
        </a:p>
      </dgm:t>
    </dgm:pt>
    <dgm:pt modelId="{EA5352DF-25EC-48F4-A409-F465F5D23987}" type="pres">
      <dgm:prSet presAssocID="{0B3D27DF-1D6D-435D-A0F6-81A123F9280B}" presName="hierRoot2" presStyleCnt="0">
        <dgm:presLayoutVars>
          <dgm:hierBranch val="init"/>
        </dgm:presLayoutVars>
      </dgm:prSet>
      <dgm:spPr/>
    </dgm:pt>
    <dgm:pt modelId="{CED4D53B-9A15-4120-9D54-C13D96FF78CB}" type="pres">
      <dgm:prSet presAssocID="{0B3D27DF-1D6D-435D-A0F6-81A123F9280B}" presName="rootComposite" presStyleCnt="0"/>
      <dgm:spPr/>
    </dgm:pt>
    <dgm:pt modelId="{4174A578-1698-4DF9-B896-D3159043F023}" type="pres">
      <dgm:prSet presAssocID="{0B3D27DF-1D6D-435D-A0F6-81A123F9280B}" presName="rootText" presStyleLbl="node2" presStyleIdx="1" presStyleCnt="2">
        <dgm:presLayoutVars>
          <dgm:chPref val="3"/>
        </dgm:presLayoutVars>
      </dgm:prSet>
      <dgm:spPr/>
      <dgm:t>
        <a:bodyPr/>
        <a:lstStyle/>
        <a:p>
          <a:endParaRPr lang="tr-TR"/>
        </a:p>
      </dgm:t>
    </dgm:pt>
    <dgm:pt modelId="{F9171F1A-D130-4DFE-A1E0-CE28CE2EE5F9}" type="pres">
      <dgm:prSet presAssocID="{0B3D27DF-1D6D-435D-A0F6-81A123F9280B}" presName="rootConnector" presStyleLbl="node2" presStyleIdx="1" presStyleCnt="2"/>
      <dgm:spPr/>
      <dgm:t>
        <a:bodyPr/>
        <a:lstStyle/>
        <a:p>
          <a:endParaRPr lang="tr-TR"/>
        </a:p>
      </dgm:t>
    </dgm:pt>
    <dgm:pt modelId="{5D788A41-A630-4850-B61F-AE84F4C9D40D}" type="pres">
      <dgm:prSet presAssocID="{0B3D27DF-1D6D-435D-A0F6-81A123F9280B}" presName="hierChild4" presStyleCnt="0"/>
      <dgm:spPr/>
    </dgm:pt>
    <dgm:pt modelId="{70B3FEAA-8394-40BC-A033-FCB7D33F16B8}" type="pres">
      <dgm:prSet presAssocID="{0B3D27DF-1D6D-435D-A0F6-81A123F9280B}" presName="hierChild5" presStyleCnt="0"/>
      <dgm:spPr/>
    </dgm:pt>
    <dgm:pt modelId="{71C59FF5-6278-4E4B-9464-DCFD1F35D82A}" type="pres">
      <dgm:prSet presAssocID="{C3D741E9-9CB4-417F-8223-7F3613FD4390}" presName="hierChild3" presStyleCnt="0"/>
      <dgm:spPr/>
    </dgm:pt>
  </dgm:ptLst>
  <dgm:cxnLst>
    <dgm:cxn modelId="{C11D14D0-0130-434D-877B-596D119271C7}" type="presOf" srcId="{0B3D27DF-1D6D-435D-A0F6-81A123F9280B}" destId="{4174A578-1698-4DF9-B896-D3159043F023}" srcOrd="0" destOrd="0" presId="urn:microsoft.com/office/officeart/2005/8/layout/orgChart1"/>
    <dgm:cxn modelId="{03E91C54-A9E0-4A6C-B9B1-F073F2E420DC}" type="presOf" srcId="{C3D741E9-9CB4-417F-8223-7F3613FD4390}" destId="{74875736-67D3-4A0B-8B89-EB5B70074CB5}" srcOrd="1" destOrd="0" presId="urn:microsoft.com/office/officeart/2005/8/layout/orgChart1"/>
    <dgm:cxn modelId="{52B3373B-0788-4D37-B323-EE43C3AA7FCF}" type="presOf" srcId="{400CCDC9-1A28-4D22-8206-7930326FF28A}" destId="{F89BB88D-5F2E-4374-B626-B4D6970CA865}" srcOrd="1" destOrd="0" presId="urn:microsoft.com/office/officeart/2005/8/layout/orgChart1"/>
    <dgm:cxn modelId="{33BD0323-18E6-44D9-87E2-4078DA6B567F}" type="presOf" srcId="{A9DC6547-D93B-481D-A376-BE605A2AE1F2}" destId="{E13172AE-4B80-40BF-88DB-59E9E2E6F8CA}" srcOrd="0" destOrd="0" presId="urn:microsoft.com/office/officeart/2005/8/layout/orgChart1"/>
    <dgm:cxn modelId="{90170033-8175-4003-B2F1-AA04876CAC51}" srcId="{C3D741E9-9CB4-417F-8223-7F3613FD4390}" destId="{400CCDC9-1A28-4D22-8206-7930326FF28A}" srcOrd="0" destOrd="0" parTransId="{6330EC97-CA14-4A68-B6A9-24DB97641C95}" sibTransId="{C0952845-BD88-412B-AFD7-0FE961AE6DAF}"/>
    <dgm:cxn modelId="{3CC99756-EFCE-45CE-AB60-6AE282F7C919}" type="presOf" srcId="{1C1747BC-B1AB-406F-9566-283A6333346A}" destId="{EE8174CB-D130-47E1-BED9-A09EAF525736}" srcOrd="0" destOrd="0" presId="urn:microsoft.com/office/officeart/2005/8/layout/orgChart1"/>
    <dgm:cxn modelId="{BC5EA332-57BF-4017-98D7-339E22446814}" srcId="{C3D741E9-9CB4-417F-8223-7F3613FD4390}" destId="{0B3D27DF-1D6D-435D-A0F6-81A123F9280B}" srcOrd="1" destOrd="0" parTransId="{A9DC6547-D93B-481D-A376-BE605A2AE1F2}" sibTransId="{998D2407-7532-4DBA-B194-173BB52E3C69}"/>
    <dgm:cxn modelId="{373D3F7D-6D2E-4C49-8506-4ED38479F2B8}" type="presOf" srcId="{0B3D27DF-1D6D-435D-A0F6-81A123F9280B}" destId="{F9171F1A-D130-4DFE-A1E0-CE28CE2EE5F9}" srcOrd="1" destOrd="0" presId="urn:microsoft.com/office/officeart/2005/8/layout/orgChart1"/>
    <dgm:cxn modelId="{E8F99F83-795F-4890-ADD7-D511F98FEFBF}" type="presOf" srcId="{6330EC97-CA14-4A68-B6A9-24DB97641C95}" destId="{F5A242AA-5D3B-4DE5-AB78-4C533FBBE9BF}" srcOrd="0" destOrd="0" presId="urn:microsoft.com/office/officeart/2005/8/layout/orgChart1"/>
    <dgm:cxn modelId="{09EEE366-6D4E-40E3-9080-67F73384316E}" srcId="{1C1747BC-B1AB-406F-9566-283A6333346A}" destId="{C3D741E9-9CB4-417F-8223-7F3613FD4390}" srcOrd="0" destOrd="0" parTransId="{C34D0372-D5E6-4154-AB02-55C492089066}" sibTransId="{16F6CFE6-2825-421C-8746-37A7F9114647}"/>
    <dgm:cxn modelId="{B94C18B6-3B16-40C0-AA9F-6F7FC08C79CD}" type="presOf" srcId="{C3D741E9-9CB4-417F-8223-7F3613FD4390}" destId="{7FD06078-4513-4A33-B53F-DE5BB7C4A672}" srcOrd="0" destOrd="0" presId="urn:microsoft.com/office/officeart/2005/8/layout/orgChart1"/>
    <dgm:cxn modelId="{C22D083E-0C4F-4D2A-8712-0639AA34143D}" type="presOf" srcId="{400CCDC9-1A28-4D22-8206-7930326FF28A}" destId="{80E5806D-F6E8-46BB-AD3F-B111FB04495F}" srcOrd="0" destOrd="0" presId="urn:microsoft.com/office/officeart/2005/8/layout/orgChart1"/>
    <dgm:cxn modelId="{DA5D686D-01FF-4EC2-8319-308CB751E864}" type="presParOf" srcId="{EE8174CB-D130-47E1-BED9-A09EAF525736}" destId="{4CECF19B-0F4B-4512-B50B-9BA6F23DB358}" srcOrd="0" destOrd="0" presId="urn:microsoft.com/office/officeart/2005/8/layout/orgChart1"/>
    <dgm:cxn modelId="{34100790-EB10-478D-8C88-4F8AE2129A18}" type="presParOf" srcId="{4CECF19B-0F4B-4512-B50B-9BA6F23DB358}" destId="{CB73F172-0A16-4ED0-B1D9-3E1B35A5D3D8}" srcOrd="0" destOrd="0" presId="urn:microsoft.com/office/officeart/2005/8/layout/orgChart1"/>
    <dgm:cxn modelId="{3EF3DEB0-AC53-41BB-9DDA-3A4962717296}" type="presParOf" srcId="{CB73F172-0A16-4ED0-B1D9-3E1B35A5D3D8}" destId="{7FD06078-4513-4A33-B53F-DE5BB7C4A672}" srcOrd="0" destOrd="0" presId="urn:microsoft.com/office/officeart/2005/8/layout/orgChart1"/>
    <dgm:cxn modelId="{A8BBFC37-7A50-41F9-B28D-0852346888C7}" type="presParOf" srcId="{CB73F172-0A16-4ED0-B1D9-3E1B35A5D3D8}" destId="{74875736-67D3-4A0B-8B89-EB5B70074CB5}" srcOrd="1" destOrd="0" presId="urn:microsoft.com/office/officeart/2005/8/layout/orgChart1"/>
    <dgm:cxn modelId="{EBC2105A-5DD6-4A59-9180-745D850FFE82}" type="presParOf" srcId="{4CECF19B-0F4B-4512-B50B-9BA6F23DB358}" destId="{904744D9-BBE9-4C7C-AF5A-C2B4A8883362}" srcOrd="1" destOrd="0" presId="urn:microsoft.com/office/officeart/2005/8/layout/orgChart1"/>
    <dgm:cxn modelId="{4AFDF62C-285A-41EC-955C-05FC72B180D3}" type="presParOf" srcId="{904744D9-BBE9-4C7C-AF5A-C2B4A8883362}" destId="{F5A242AA-5D3B-4DE5-AB78-4C533FBBE9BF}" srcOrd="0" destOrd="0" presId="urn:microsoft.com/office/officeart/2005/8/layout/orgChart1"/>
    <dgm:cxn modelId="{8AF2D28C-472B-483C-9FB0-3F8733D7170A}" type="presParOf" srcId="{904744D9-BBE9-4C7C-AF5A-C2B4A8883362}" destId="{4C5B5992-3EAE-4458-A31E-FDA101F2E403}" srcOrd="1" destOrd="0" presId="urn:microsoft.com/office/officeart/2005/8/layout/orgChart1"/>
    <dgm:cxn modelId="{E4DF6574-090D-4C5B-B5FB-B379D5A81CD1}" type="presParOf" srcId="{4C5B5992-3EAE-4458-A31E-FDA101F2E403}" destId="{DAC77D96-4DCE-499F-9441-650D838EA5D5}" srcOrd="0" destOrd="0" presId="urn:microsoft.com/office/officeart/2005/8/layout/orgChart1"/>
    <dgm:cxn modelId="{207A22EA-8437-408E-87A5-6CB97E521F32}" type="presParOf" srcId="{DAC77D96-4DCE-499F-9441-650D838EA5D5}" destId="{80E5806D-F6E8-46BB-AD3F-B111FB04495F}" srcOrd="0" destOrd="0" presId="urn:microsoft.com/office/officeart/2005/8/layout/orgChart1"/>
    <dgm:cxn modelId="{4E8E0309-DB9A-4402-9F91-5016B72A73CB}" type="presParOf" srcId="{DAC77D96-4DCE-499F-9441-650D838EA5D5}" destId="{F89BB88D-5F2E-4374-B626-B4D6970CA865}" srcOrd="1" destOrd="0" presId="urn:microsoft.com/office/officeart/2005/8/layout/orgChart1"/>
    <dgm:cxn modelId="{22328211-B4A2-4589-80FD-7DF165150BB9}" type="presParOf" srcId="{4C5B5992-3EAE-4458-A31E-FDA101F2E403}" destId="{5091C2C5-F0E3-41A0-A2B2-C12F3C98F51B}" srcOrd="1" destOrd="0" presId="urn:microsoft.com/office/officeart/2005/8/layout/orgChart1"/>
    <dgm:cxn modelId="{C921EFD3-4C9E-4D5C-9EF6-06CA4D723F20}" type="presParOf" srcId="{4C5B5992-3EAE-4458-A31E-FDA101F2E403}" destId="{21A34FF4-B5A9-4A43-9171-E217E2B524E1}" srcOrd="2" destOrd="0" presId="urn:microsoft.com/office/officeart/2005/8/layout/orgChart1"/>
    <dgm:cxn modelId="{A582E49D-EB53-42FC-96CF-138434EEF091}" type="presParOf" srcId="{904744D9-BBE9-4C7C-AF5A-C2B4A8883362}" destId="{E13172AE-4B80-40BF-88DB-59E9E2E6F8CA}" srcOrd="2" destOrd="0" presId="urn:microsoft.com/office/officeart/2005/8/layout/orgChart1"/>
    <dgm:cxn modelId="{6BF46C9D-2C50-444E-8181-ED28CD60FCBC}" type="presParOf" srcId="{904744D9-BBE9-4C7C-AF5A-C2B4A8883362}" destId="{EA5352DF-25EC-48F4-A409-F465F5D23987}" srcOrd="3" destOrd="0" presId="urn:microsoft.com/office/officeart/2005/8/layout/orgChart1"/>
    <dgm:cxn modelId="{30367F41-7D04-4ADA-AD4C-960B14BFE0E2}" type="presParOf" srcId="{EA5352DF-25EC-48F4-A409-F465F5D23987}" destId="{CED4D53B-9A15-4120-9D54-C13D96FF78CB}" srcOrd="0" destOrd="0" presId="urn:microsoft.com/office/officeart/2005/8/layout/orgChart1"/>
    <dgm:cxn modelId="{A032EE9B-86A2-4872-A1C7-D6E97D518372}" type="presParOf" srcId="{CED4D53B-9A15-4120-9D54-C13D96FF78CB}" destId="{4174A578-1698-4DF9-B896-D3159043F023}" srcOrd="0" destOrd="0" presId="urn:microsoft.com/office/officeart/2005/8/layout/orgChart1"/>
    <dgm:cxn modelId="{6E0F70BE-7210-4D51-B5CC-0CB2F42309A0}" type="presParOf" srcId="{CED4D53B-9A15-4120-9D54-C13D96FF78CB}" destId="{F9171F1A-D130-4DFE-A1E0-CE28CE2EE5F9}" srcOrd="1" destOrd="0" presId="urn:microsoft.com/office/officeart/2005/8/layout/orgChart1"/>
    <dgm:cxn modelId="{E9AA0C07-8280-47E6-AB46-42A18A957C90}" type="presParOf" srcId="{EA5352DF-25EC-48F4-A409-F465F5D23987}" destId="{5D788A41-A630-4850-B61F-AE84F4C9D40D}" srcOrd="1" destOrd="0" presId="urn:microsoft.com/office/officeart/2005/8/layout/orgChart1"/>
    <dgm:cxn modelId="{F07023CE-C265-4F4A-896D-EE7BC5BAB490}" type="presParOf" srcId="{EA5352DF-25EC-48F4-A409-F465F5D23987}" destId="{70B3FEAA-8394-40BC-A033-FCB7D33F16B8}" srcOrd="2" destOrd="0" presId="urn:microsoft.com/office/officeart/2005/8/layout/orgChart1"/>
    <dgm:cxn modelId="{108B17E0-3CA3-4417-A379-A882E6E18C3A}" type="presParOf" srcId="{4CECF19B-0F4B-4512-B50B-9BA6F23DB358}" destId="{71C59FF5-6278-4E4B-9464-DCFD1F35D82A}"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CB7903-0A28-4BF1-AC3D-D1975B29220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tr-TR"/>
        </a:p>
      </dgm:t>
    </dgm:pt>
    <dgm:pt modelId="{469B8C86-E8DC-4BA9-BFB8-9705777B1EF3}">
      <dgm:prSet phldrT="[Metin]" custT="1"/>
      <dgm:spPr/>
      <dgm:t>
        <a:bodyPr/>
        <a:lstStyle/>
        <a:p>
          <a:r>
            <a:rPr lang="tr-TR" sz="2000" dirty="0" smtClean="0"/>
            <a:t>KEMİK ÇEŞİTLERİ</a:t>
          </a:r>
          <a:endParaRPr lang="tr-TR" sz="2000" dirty="0"/>
        </a:p>
      </dgm:t>
    </dgm:pt>
    <dgm:pt modelId="{7DBDD446-2803-405C-8C8F-32FAB46ECB13}" type="parTrans" cxnId="{B27430B5-04A5-48CC-9B22-26C6BAAC3E84}">
      <dgm:prSet/>
      <dgm:spPr/>
      <dgm:t>
        <a:bodyPr/>
        <a:lstStyle/>
        <a:p>
          <a:endParaRPr lang="tr-TR"/>
        </a:p>
      </dgm:t>
    </dgm:pt>
    <dgm:pt modelId="{0D167C6D-E5DB-4457-9A9D-D373002F66E4}" type="sibTrans" cxnId="{B27430B5-04A5-48CC-9B22-26C6BAAC3E84}">
      <dgm:prSet/>
      <dgm:spPr/>
      <dgm:t>
        <a:bodyPr/>
        <a:lstStyle/>
        <a:p>
          <a:endParaRPr lang="tr-TR"/>
        </a:p>
      </dgm:t>
    </dgm:pt>
    <dgm:pt modelId="{C4F844D7-049A-466D-BF96-2E297F910A48}">
      <dgm:prSet phldrT="[Metin]" custT="1"/>
      <dgm:spPr/>
      <dgm:t>
        <a:bodyPr/>
        <a:lstStyle/>
        <a:p>
          <a:r>
            <a:rPr lang="tr-TR" sz="2000" dirty="0" smtClean="0"/>
            <a:t>UZUN</a:t>
          </a:r>
          <a:endParaRPr lang="tr-TR" sz="2000" dirty="0"/>
        </a:p>
      </dgm:t>
    </dgm:pt>
    <dgm:pt modelId="{919A1BFE-1E22-4D3B-A0F8-47754EB52B5E}" type="parTrans" cxnId="{33F3ECCF-0A68-49D1-836D-287C2AAC00AE}">
      <dgm:prSet/>
      <dgm:spPr/>
      <dgm:t>
        <a:bodyPr/>
        <a:lstStyle/>
        <a:p>
          <a:endParaRPr lang="tr-TR"/>
        </a:p>
      </dgm:t>
    </dgm:pt>
    <dgm:pt modelId="{C973BC6E-589B-4928-B4EB-D440B0C0A4EA}" type="sibTrans" cxnId="{33F3ECCF-0A68-49D1-836D-287C2AAC00AE}">
      <dgm:prSet/>
      <dgm:spPr/>
      <dgm:t>
        <a:bodyPr/>
        <a:lstStyle/>
        <a:p>
          <a:endParaRPr lang="tr-TR"/>
        </a:p>
      </dgm:t>
    </dgm:pt>
    <dgm:pt modelId="{525DFA30-9990-4470-BC77-175E481C2B2F}">
      <dgm:prSet phldrT="[Metin]" custT="1"/>
      <dgm:spPr/>
      <dgm:t>
        <a:bodyPr/>
        <a:lstStyle/>
        <a:p>
          <a:r>
            <a:rPr lang="tr-TR" sz="2000" dirty="0" smtClean="0"/>
            <a:t>YASSI</a:t>
          </a:r>
          <a:endParaRPr lang="tr-TR" sz="2000" dirty="0"/>
        </a:p>
      </dgm:t>
    </dgm:pt>
    <dgm:pt modelId="{60504B77-5498-4315-A8EC-AF4766D82E46}" type="parTrans" cxnId="{7C683DD7-82FD-4176-A724-F62B8091F8EB}">
      <dgm:prSet/>
      <dgm:spPr/>
      <dgm:t>
        <a:bodyPr/>
        <a:lstStyle/>
        <a:p>
          <a:endParaRPr lang="tr-TR"/>
        </a:p>
      </dgm:t>
    </dgm:pt>
    <dgm:pt modelId="{585CD576-96FE-477C-9FF5-4BF8CBB7658C}" type="sibTrans" cxnId="{7C683DD7-82FD-4176-A724-F62B8091F8EB}">
      <dgm:prSet/>
      <dgm:spPr/>
      <dgm:t>
        <a:bodyPr/>
        <a:lstStyle/>
        <a:p>
          <a:endParaRPr lang="tr-TR"/>
        </a:p>
      </dgm:t>
    </dgm:pt>
    <dgm:pt modelId="{66EFC9A1-5FCA-40B2-8190-302D1BC9E017}">
      <dgm:prSet custT="1"/>
      <dgm:spPr/>
      <dgm:t>
        <a:bodyPr/>
        <a:lstStyle/>
        <a:p>
          <a:r>
            <a:rPr lang="tr-TR" sz="2000" dirty="0" smtClean="0"/>
            <a:t>KISA</a:t>
          </a:r>
          <a:endParaRPr lang="tr-TR" sz="2000" dirty="0"/>
        </a:p>
      </dgm:t>
    </dgm:pt>
    <dgm:pt modelId="{693D7590-1F62-41E3-88D2-273F74332504}" type="parTrans" cxnId="{0A082B8C-B6F4-45F9-8567-ABAE280FD685}">
      <dgm:prSet/>
      <dgm:spPr/>
      <dgm:t>
        <a:bodyPr/>
        <a:lstStyle/>
        <a:p>
          <a:endParaRPr lang="tr-TR"/>
        </a:p>
      </dgm:t>
    </dgm:pt>
    <dgm:pt modelId="{9DB6ECA0-C2E9-4573-9FE7-E61B407E5351}" type="sibTrans" cxnId="{0A082B8C-B6F4-45F9-8567-ABAE280FD685}">
      <dgm:prSet/>
      <dgm:spPr/>
      <dgm:t>
        <a:bodyPr/>
        <a:lstStyle/>
        <a:p>
          <a:endParaRPr lang="tr-TR"/>
        </a:p>
      </dgm:t>
    </dgm:pt>
    <dgm:pt modelId="{50231CBA-2188-4DCE-9662-05016517C64B}">
      <dgm:prSet custT="1"/>
      <dgm:spPr/>
      <dgm:t>
        <a:bodyPr/>
        <a:lstStyle/>
        <a:p>
          <a:r>
            <a:rPr lang="tr-TR" sz="2000" dirty="0" smtClean="0"/>
            <a:t>DÜZENSİZ</a:t>
          </a:r>
          <a:endParaRPr lang="tr-TR" sz="2000" dirty="0"/>
        </a:p>
      </dgm:t>
    </dgm:pt>
    <dgm:pt modelId="{E69B51D0-74E4-44F9-9558-236F71747EA2}" type="parTrans" cxnId="{64C28768-7D6F-402A-8FB1-F5E052F5471F}">
      <dgm:prSet/>
      <dgm:spPr/>
      <dgm:t>
        <a:bodyPr/>
        <a:lstStyle/>
        <a:p>
          <a:endParaRPr lang="tr-TR"/>
        </a:p>
      </dgm:t>
    </dgm:pt>
    <dgm:pt modelId="{F3248D4A-2228-4A9D-AF98-0AD9F8CC1685}" type="sibTrans" cxnId="{64C28768-7D6F-402A-8FB1-F5E052F5471F}">
      <dgm:prSet/>
      <dgm:spPr/>
      <dgm:t>
        <a:bodyPr/>
        <a:lstStyle/>
        <a:p>
          <a:endParaRPr lang="tr-TR"/>
        </a:p>
      </dgm:t>
    </dgm:pt>
    <dgm:pt modelId="{524616FD-F26D-42C6-A5EF-0887BD59D947}" type="pres">
      <dgm:prSet presAssocID="{2CCB7903-0A28-4BF1-AC3D-D1975B292203}" presName="hierChild1" presStyleCnt="0">
        <dgm:presLayoutVars>
          <dgm:chPref val="1"/>
          <dgm:dir/>
          <dgm:animOne val="branch"/>
          <dgm:animLvl val="lvl"/>
          <dgm:resizeHandles/>
        </dgm:presLayoutVars>
      </dgm:prSet>
      <dgm:spPr/>
      <dgm:t>
        <a:bodyPr/>
        <a:lstStyle/>
        <a:p>
          <a:endParaRPr lang="tr-TR"/>
        </a:p>
      </dgm:t>
    </dgm:pt>
    <dgm:pt modelId="{9EB7BC20-E396-4F0E-9F74-A96516AA4581}" type="pres">
      <dgm:prSet presAssocID="{469B8C86-E8DC-4BA9-BFB8-9705777B1EF3}" presName="hierRoot1" presStyleCnt="0"/>
      <dgm:spPr/>
    </dgm:pt>
    <dgm:pt modelId="{0B89D63B-35C3-4FA3-9C5D-A968FA566D11}" type="pres">
      <dgm:prSet presAssocID="{469B8C86-E8DC-4BA9-BFB8-9705777B1EF3}" presName="composite" presStyleCnt="0"/>
      <dgm:spPr/>
    </dgm:pt>
    <dgm:pt modelId="{5CDC1CA6-6E57-44AB-9C84-89BD2D191928}" type="pres">
      <dgm:prSet presAssocID="{469B8C86-E8DC-4BA9-BFB8-9705777B1EF3}" presName="background" presStyleLbl="node0" presStyleIdx="0" presStyleCnt="1"/>
      <dgm:spPr/>
    </dgm:pt>
    <dgm:pt modelId="{04E4305E-0AF7-4457-8B3D-BE5D309CBA5D}" type="pres">
      <dgm:prSet presAssocID="{469B8C86-E8DC-4BA9-BFB8-9705777B1EF3}" presName="text" presStyleLbl="fgAcc0" presStyleIdx="0" presStyleCnt="1">
        <dgm:presLayoutVars>
          <dgm:chPref val="3"/>
        </dgm:presLayoutVars>
      </dgm:prSet>
      <dgm:spPr/>
      <dgm:t>
        <a:bodyPr/>
        <a:lstStyle/>
        <a:p>
          <a:endParaRPr lang="tr-TR"/>
        </a:p>
      </dgm:t>
    </dgm:pt>
    <dgm:pt modelId="{DC453DEA-C526-4556-91DB-414F9BA62B15}" type="pres">
      <dgm:prSet presAssocID="{469B8C86-E8DC-4BA9-BFB8-9705777B1EF3}" presName="hierChild2" presStyleCnt="0"/>
      <dgm:spPr/>
    </dgm:pt>
    <dgm:pt modelId="{AF624BDE-0139-4395-8967-ACDFE8DC8C92}" type="pres">
      <dgm:prSet presAssocID="{919A1BFE-1E22-4D3B-A0F8-47754EB52B5E}" presName="Name10" presStyleLbl="parChTrans1D2" presStyleIdx="0" presStyleCnt="4"/>
      <dgm:spPr/>
      <dgm:t>
        <a:bodyPr/>
        <a:lstStyle/>
        <a:p>
          <a:endParaRPr lang="tr-TR"/>
        </a:p>
      </dgm:t>
    </dgm:pt>
    <dgm:pt modelId="{5BFFC3C8-25FD-4BFC-AC18-A3DB5F9E8907}" type="pres">
      <dgm:prSet presAssocID="{C4F844D7-049A-466D-BF96-2E297F910A48}" presName="hierRoot2" presStyleCnt="0"/>
      <dgm:spPr/>
    </dgm:pt>
    <dgm:pt modelId="{11DCDD81-CB3A-49EE-A762-8D65D2F51511}" type="pres">
      <dgm:prSet presAssocID="{C4F844D7-049A-466D-BF96-2E297F910A48}" presName="composite2" presStyleCnt="0"/>
      <dgm:spPr/>
    </dgm:pt>
    <dgm:pt modelId="{90A7F48D-E092-4B16-B90B-77AF8F2F992A}" type="pres">
      <dgm:prSet presAssocID="{C4F844D7-049A-466D-BF96-2E297F910A48}" presName="background2" presStyleLbl="node2" presStyleIdx="0" presStyleCnt="4"/>
      <dgm:spPr/>
    </dgm:pt>
    <dgm:pt modelId="{AA171682-1B3C-485E-87C0-C0FF47FD6C7B}" type="pres">
      <dgm:prSet presAssocID="{C4F844D7-049A-466D-BF96-2E297F910A48}" presName="text2" presStyleLbl="fgAcc2" presStyleIdx="0" presStyleCnt="4">
        <dgm:presLayoutVars>
          <dgm:chPref val="3"/>
        </dgm:presLayoutVars>
      </dgm:prSet>
      <dgm:spPr/>
      <dgm:t>
        <a:bodyPr/>
        <a:lstStyle/>
        <a:p>
          <a:endParaRPr lang="tr-TR"/>
        </a:p>
      </dgm:t>
    </dgm:pt>
    <dgm:pt modelId="{DDD28ED9-9031-4A9F-8BD2-A7CABAB7480B}" type="pres">
      <dgm:prSet presAssocID="{C4F844D7-049A-466D-BF96-2E297F910A48}" presName="hierChild3" presStyleCnt="0"/>
      <dgm:spPr/>
    </dgm:pt>
    <dgm:pt modelId="{A8F83381-5CE6-4326-8A15-5DD16A7C31B3}" type="pres">
      <dgm:prSet presAssocID="{60504B77-5498-4315-A8EC-AF4766D82E46}" presName="Name10" presStyleLbl="parChTrans1D2" presStyleIdx="1" presStyleCnt="4"/>
      <dgm:spPr/>
      <dgm:t>
        <a:bodyPr/>
        <a:lstStyle/>
        <a:p>
          <a:endParaRPr lang="tr-TR"/>
        </a:p>
      </dgm:t>
    </dgm:pt>
    <dgm:pt modelId="{54FD554D-DB43-4B4F-9A15-0C25973CE95C}" type="pres">
      <dgm:prSet presAssocID="{525DFA30-9990-4470-BC77-175E481C2B2F}" presName="hierRoot2" presStyleCnt="0"/>
      <dgm:spPr/>
    </dgm:pt>
    <dgm:pt modelId="{87B5A46E-DC12-4C05-8874-57C6EE175925}" type="pres">
      <dgm:prSet presAssocID="{525DFA30-9990-4470-BC77-175E481C2B2F}" presName="composite2" presStyleCnt="0"/>
      <dgm:spPr/>
    </dgm:pt>
    <dgm:pt modelId="{A127178F-38CE-4FCF-96D9-CFACBD060001}" type="pres">
      <dgm:prSet presAssocID="{525DFA30-9990-4470-BC77-175E481C2B2F}" presName="background2" presStyleLbl="node2" presStyleIdx="1" presStyleCnt="4"/>
      <dgm:spPr/>
    </dgm:pt>
    <dgm:pt modelId="{864571F2-0281-4984-98C0-970037E9762F}" type="pres">
      <dgm:prSet presAssocID="{525DFA30-9990-4470-BC77-175E481C2B2F}" presName="text2" presStyleLbl="fgAcc2" presStyleIdx="1" presStyleCnt="4">
        <dgm:presLayoutVars>
          <dgm:chPref val="3"/>
        </dgm:presLayoutVars>
      </dgm:prSet>
      <dgm:spPr/>
      <dgm:t>
        <a:bodyPr/>
        <a:lstStyle/>
        <a:p>
          <a:endParaRPr lang="tr-TR"/>
        </a:p>
      </dgm:t>
    </dgm:pt>
    <dgm:pt modelId="{7D184901-BB14-4414-9D75-E6C8B8F88C75}" type="pres">
      <dgm:prSet presAssocID="{525DFA30-9990-4470-BC77-175E481C2B2F}" presName="hierChild3" presStyleCnt="0"/>
      <dgm:spPr/>
    </dgm:pt>
    <dgm:pt modelId="{50248488-8454-4940-A04F-02C013EB81C0}" type="pres">
      <dgm:prSet presAssocID="{693D7590-1F62-41E3-88D2-273F74332504}" presName="Name10" presStyleLbl="parChTrans1D2" presStyleIdx="2" presStyleCnt="4"/>
      <dgm:spPr/>
      <dgm:t>
        <a:bodyPr/>
        <a:lstStyle/>
        <a:p>
          <a:endParaRPr lang="tr-TR"/>
        </a:p>
      </dgm:t>
    </dgm:pt>
    <dgm:pt modelId="{E7AAFCF0-7A22-4277-973C-1BDD29F2DAE7}" type="pres">
      <dgm:prSet presAssocID="{66EFC9A1-5FCA-40B2-8190-302D1BC9E017}" presName="hierRoot2" presStyleCnt="0"/>
      <dgm:spPr/>
    </dgm:pt>
    <dgm:pt modelId="{FADE68C7-09ED-4C3D-8967-BCE377FDB85A}" type="pres">
      <dgm:prSet presAssocID="{66EFC9A1-5FCA-40B2-8190-302D1BC9E017}" presName="composite2" presStyleCnt="0"/>
      <dgm:spPr/>
    </dgm:pt>
    <dgm:pt modelId="{D2924A95-A1ED-4102-A08D-526C511B6A5A}" type="pres">
      <dgm:prSet presAssocID="{66EFC9A1-5FCA-40B2-8190-302D1BC9E017}" presName="background2" presStyleLbl="node2" presStyleIdx="2" presStyleCnt="4"/>
      <dgm:spPr/>
    </dgm:pt>
    <dgm:pt modelId="{7F2D9B37-EBD5-463E-B57C-BD13861A6241}" type="pres">
      <dgm:prSet presAssocID="{66EFC9A1-5FCA-40B2-8190-302D1BC9E017}" presName="text2" presStyleLbl="fgAcc2" presStyleIdx="2" presStyleCnt="4">
        <dgm:presLayoutVars>
          <dgm:chPref val="3"/>
        </dgm:presLayoutVars>
      </dgm:prSet>
      <dgm:spPr/>
      <dgm:t>
        <a:bodyPr/>
        <a:lstStyle/>
        <a:p>
          <a:endParaRPr lang="tr-TR"/>
        </a:p>
      </dgm:t>
    </dgm:pt>
    <dgm:pt modelId="{2A8AFC98-727E-4CDC-8B2F-FD96CBF37CC3}" type="pres">
      <dgm:prSet presAssocID="{66EFC9A1-5FCA-40B2-8190-302D1BC9E017}" presName="hierChild3" presStyleCnt="0"/>
      <dgm:spPr/>
    </dgm:pt>
    <dgm:pt modelId="{4E88C0C0-D498-48E0-AD8F-BB0DC6A9367B}" type="pres">
      <dgm:prSet presAssocID="{E69B51D0-74E4-44F9-9558-236F71747EA2}" presName="Name10" presStyleLbl="parChTrans1D2" presStyleIdx="3" presStyleCnt="4"/>
      <dgm:spPr/>
      <dgm:t>
        <a:bodyPr/>
        <a:lstStyle/>
        <a:p>
          <a:endParaRPr lang="tr-TR"/>
        </a:p>
      </dgm:t>
    </dgm:pt>
    <dgm:pt modelId="{776809D4-2CAB-4F66-B3B9-8FB41AE3A3E8}" type="pres">
      <dgm:prSet presAssocID="{50231CBA-2188-4DCE-9662-05016517C64B}" presName="hierRoot2" presStyleCnt="0"/>
      <dgm:spPr/>
    </dgm:pt>
    <dgm:pt modelId="{7188CC7E-FA01-49C9-BF9B-E6886786665E}" type="pres">
      <dgm:prSet presAssocID="{50231CBA-2188-4DCE-9662-05016517C64B}" presName="composite2" presStyleCnt="0"/>
      <dgm:spPr/>
    </dgm:pt>
    <dgm:pt modelId="{C7F17E23-0B5E-495E-8F72-8C129C7F5D36}" type="pres">
      <dgm:prSet presAssocID="{50231CBA-2188-4DCE-9662-05016517C64B}" presName="background2" presStyleLbl="node2" presStyleIdx="3" presStyleCnt="4"/>
      <dgm:spPr/>
    </dgm:pt>
    <dgm:pt modelId="{F5173F7B-4491-403C-8010-49C839A34E69}" type="pres">
      <dgm:prSet presAssocID="{50231CBA-2188-4DCE-9662-05016517C64B}" presName="text2" presStyleLbl="fgAcc2" presStyleIdx="3" presStyleCnt="4">
        <dgm:presLayoutVars>
          <dgm:chPref val="3"/>
        </dgm:presLayoutVars>
      </dgm:prSet>
      <dgm:spPr/>
      <dgm:t>
        <a:bodyPr/>
        <a:lstStyle/>
        <a:p>
          <a:endParaRPr lang="tr-TR"/>
        </a:p>
      </dgm:t>
    </dgm:pt>
    <dgm:pt modelId="{9E0440C2-B4B7-4B87-8961-78D3064D1E5B}" type="pres">
      <dgm:prSet presAssocID="{50231CBA-2188-4DCE-9662-05016517C64B}" presName="hierChild3" presStyleCnt="0"/>
      <dgm:spPr/>
    </dgm:pt>
  </dgm:ptLst>
  <dgm:cxnLst>
    <dgm:cxn modelId="{05C95460-9F44-403B-B077-E42280F7A960}" type="presOf" srcId="{525DFA30-9990-4470-BC77-175E481C2B2F}" destId="{864571F2-0281-4984-98C0-970037E9762F}" srcOrd="0" destOrd="0" presId="urn:microsoft.com/office/officeart/2005/8/layout/hierarchy1"/>
    <dgm:cxn modelId="{FEA3B397-5C51-495B-B37C-157EE2ABBDA4}" type="presOf" srcId="{60504B77-5498-4315-A8EC-AF4766D82E46}" destId="{A8F83381-5CE6-4326-8A15-5DD16A7C31B3}" srcOrd="0" destOrd="0" presId="urn:microsoft.com/office/officeart/2005/8/layout/hierarchy1"/>
    <dgm:cxn modelId="{7C683DD7-82FD-4176-A724-F62B8091F8EB}" srcId="{469B8C86-E8DC-4BA9-BFB8-9705777B1EF3}" destId="{525DFA30-9990-4470-BC77-175E481C2B2F}" srcOrd="1" destOrd="0" parTransId="{60504B77-5498-4315-A8EC-AF4766D82E46}" sibTransId="{585CD576-96FE-477C-9FF5-4BF8CBB7658C}"/>
    <dgm:cxn modelId="{33F3ECCF-0A68-49D1-836D-287C2AAC00AE}" srcId="{469B8C86-E8DC-4BA9-BFB8-9705777B1EF3}" destId="{C4F844D7-049A-466D-BF96-2E297F910A48}" srcOrd="0" destOrd="0" parTransId="{919A1BFE-1E22-4D3B-A0F8-47754EB52B5E}" sibTransId="{C973BC6E-589B-4928-B4EB-D440B0C0A4EA}"/>
    <dgm:cxn modelId="{CC19FE48-7C67-4928-9108-4845E276DD3A}" type="presOf" srcId="{693D7590-1F62-41E3-88D2-273F74332504}" destId="{50248488-8454-4940-A04F-02C013EB81C0}" srcOrd="0" destOrd="0" presId="urn:microsoft.com/office/officeart/2005/8/layout/hierarchy1"/>
    <dgm:cxn modelId="{0A082B8C-B6F4-45F9-8567-ABAE280FD685}" srcId="{469B8C86-E8DC-4BA9-BFB8-9705777B1EF3}" destId="{66EFC9A1-5FCA-40B2-8190-302D1BC9E017}" srcOrd="2" destOrd="0" parTransId="{693D7590-1F62-41E3-88D2-273F74332504}" sibTransId="{9DB6ECA0-C2E9-4573-9FE7-E61B407E5351}"/>
    <dgm:cxn modelId="{B27430B5-04A5-48CC-9B22-26C6BAAC3E84}" srcId="{2CCB7903-0A28-4BF1-AC3D-D1975B292203}" destId="{469B8C86-E8DC-4BA9-BFB8-9705777B1EF3}" srcOrd="0" destOrd="0" parTransId="{7DBDD446-2803-405C-8C8F-32FAB46ECB13}" sibTransId="{0D167C6D-E5DB-4457-9A9D-D373002F66E4}"/>
    <dgm:cxn modelId="{A5640D82-BBEF-4237-B991-38A80E21B764}" type="presOf" srcId="{50231CBA-2188-4DCE-9662-05016517C64B}" destId="{F5173F7B-4491-403C-8010-49C839A34E69}" srcOrd="0" destOrd="0" presId="urn:microsoft.com/office/officeart/2005/8/layout/hierarchy1"/>
    <dgm:cxn modelId="{18E253C6-3D08-4E43-98A3-9F80BBD9147B}" type="presOf" srcId="{E69B51D0-74E4-44F9-9558-236F71747EA2}" destId="{4E88C0C0-D498-48E0-AD8F-BB0DC6A9367B}" srcOrd="0" destOrd="0" presId="urn:microsoft.com/office/officeart/2005/8/layout/hierarchy1"/>
    <dgm:cxn modelId="{64C28768-7D6F-402A-8FB1-F5E052F5471F}" srcId="{469B8C86-E8DC-4BA9-BFB8-9705777B1EF3}" destId="{50231CBA-2188-4DCE-9662-05016517C64B}" srcOrd="3" destOrd="0" parTransId="{E69B51D0-74E4-44F9-9558-236F71747EA2}" sibTransId="{F3248D4A-2228-4A9D-AF98-0AD9F8CC1685}"/>
    <dgm:cxn modelId="{98CD8008-D881-465F-9C76-ADE3DBAF129A}" type="presOf" srcId="{2CCB7903-0A28-4BF1-AC3D-D1975B292203}" destId="{524616FD-F26D-42C6-A5EF-0887BD59D947}" srcOrd="0" destOrd="0" presId="urn:microsoft.com/office/officeart/2005/8/layout/hierarchy1"/>
    <dgm:cxn modelId="{A54E35AC-F05C-4AEE-91ED-99DE0234D981}" type="presOf" srcId="{66EFC9A1-5FCA-40B2-8190-302D1BC9E017}" destId="{7F2D9B37-EBD5-463E-B57C-BD13861A6241}" srcOrd="0" destOrd="0" presId="urn:microsoft.com/office/officeart/2005/8/layout/hierarchy1"/>
    <dgm:cxn modelId="{0BF240BE-0C34-48D2-BA99-0341A2865D68}" type="presOf" srcId="{469B8C86-E8DC-4BA9-BFB8-9705777B1EF3}" destId="{04E4305E-0AF7-4457-8B3D-BE5D309CBA5D}" srcOrd="0" destOrd="0" presId="urn:microsoft.com/office/officeart/2005/8/layout/hierarchy1"/>
    <dgm:cxn modelId="{E5345058-1AEA-4191-9F27-389302C2FD25}" type="presOf" srcId="{919A1BFE-1E22-4D3B-A0F8-47754EB52B5E}" destId="{AF624BDE-0139-4395-8967-ACDFE8DC8C92}" srcOrd="0" destOrd="0" presId="urn:microsoft.com/office/officeart/2005/8/layout/hierarchy1"/>
    <dgm:cxn modelId="{A2D34F74-3BA7-48F3-9AA4-138FAD197C84}" type="presOf" srcId="{C4F844D7-049A-466D-BF96-2E297F910A48}" destId="{AA171682-1B3C-485E-87C0-C0FF47FD6C7B}" srcOrd="0" destOrd="0" presId="urn:microsoft.com/office/officeart/2005/8/layout/hierarchy1"/>
    <dgm:cxn modelId="{FD964799-96A7-4AD4-9BE3-4BB94C30F697}" type="presParOf" srcId="{524616FD-F26D-42C6-A5EF-0887BD59D947}" destId="{9EB7BC20-E396-4F0E-9F74-A96516AA4581}" srcOrd="0" destOrd="0" presId="urn:microsoft.com/office/officeart/2005/8/layout/hierarchy1"/>
    <dgm:cxn modelId="{8CAE1E74-91D2-4401-BD2F-2A1809886175}" type="presParOf" srcId="{9EB7BC20-E396-4F0E-9F74-A96516AA4581}" destId="{0B89D63B-35C3-4FA3-9C5D-A968FA566D11}" srcOrd="0" destOrd="0" presId="urn:microsoft.com/office/officeart/2005/8/layout/hierarchy1"/>
    <dgm:cxn modelId="{64BFE3FB-0C45-435C-9CC1-71BDAA8FD722}" type="presParOf" srcId="{0B89D63B-35C3-4FA3-9C5D-A968FA566D11}" destId="{5CDC1CA6-6E57-44AB-9C84-89BD2D191928}" srcOrd="0" destOrd="0" presId="urn:microsoft.com/office/officeart/2005/8/layout/hierarchy1"/>
    <dgm:cxn modelId="{436A81BD-CEAA-41BD-8082-A446A5D3A7C7}" type="presParOf" srcId="{0B89D63B-35C3-4FA3-9C5D-A968FA566D11}" destId="{04E4305E-0AF7-4457-8B3D-BE5D309CBA5D}" srcOrd="1" destOrd="0" presId="urn:microsoft.com/office/officeart/2005/8/layout/hierarchy1"/>
    <dgm:cxn modelId="{72E54783-CE57-40D5-A0FC-8871B7A0803C}" type="presParOf" srcId="{9EB7BC20-E396-4F0E-9F74-A96516AA4581}" destId="{DC453DEA-C526-4556-91DB-414F9BA62B15}" srcOrd="1" destOrd="0" presId="urn:microsoft.com/office/officeart/2005/8/layout/hierarchy1"/>
    <dgm:cxn modelId="{51EF7979-0D25-4044-AA2C-4FE0ECD83B0A}" type="presParOf" srcId="{DC453DEA-C526-4556-91DB-414F9BA62B15}" destId="{AF624BDE-0139-4395-8967-ACDFE8DC8C92}" srcOrd="0" destOrd="0" presId="urn:microsoft.com/office/officeart/2005/8/layout/hierarchy1"/>
    <dgm:cxn modelId="{1C8FDE33-F340-487E-9642-95169E22DF14}" type="presParOf" srcId="{DC453DEA-C526-4556-91DB-414F9BA62B15}" destId="{5BFFC3C8-25FD-4BFC-AC18-A3DB5F9E8907}" srcOrd="1" destOrd="0" presId="urn:microsoft.com/office/officeart/2005/8/layout/hierarchy1"/>
    <dgm:cxn modelId="{4501E1AD-BE27-446F-8BCC-A78467F2261D}" type="presParOf" srcId="{5BFFC3C8-25FD-4BFC-AC18-A3DB5F9E8907}" destId="{11DCDD81-CB3A-49EE-A762-8D65D2F51511}" srcOrd="0" destOrd="0" presId="urn:microsoft.com/office/officeart/2005/8/layout/hierarchy1"/>
    <dgm:cxn modelId="{8CCABE53-FB40-410F-90A9-16F04970EDC5}" type="presParOf" srcId="{11DCDD81-CB3A-49EE-A762-8D65D2F51511}" destId="{90A7F48D-E092-4B16-B90B-77AF8F2F992A}" srcOrd="0" destOrd="0" presId="urn:microsoft.com/office/officeart/2005/8/layout/hierarchy1"/>
    <dgm:cxn modelId="{4F1D6AFE-F803-4707-8C82-DC82648ECF5D}" type="presParOf" srcId="{11DCDD81-CB3A-49EE-A762-8D65D2F51511}" destId="{AA171682-1B3C-485E-87C0-C0FF47FD6C7B}" srcOrd="1" destOrd="0" presId="urn:microsoft.com/office/officeart/2005/8/layout/hierarchy1"/>
    <dgm:cxn modelId="{15BED8D6-8601-444E-B023-DC6DCA46E463}" type="presParOf" srcId="{5BFFC3C8-25FD-4BFC-AC18-A3DB5F9E8907}" destId="{DDD28ED9-9031-4A9F-8BD2-A7CABAB7480B}" srcOrd="1" destOrd="0" presId="urn:microsoft.com/office/officeart/2005/8/layout/hierarchy1"/>
    <dgm:cxn modelId="{B6E4D6A9-BC8E-4E4D-B6CB-1893B1ACF272}" type="presParOf" srcId="{DC453DEA-C526-4556-91DB-414F9BA62B15}" destId="{A8F83381-5CE6-4326-8A15-5DD16A7C31B3}" srcOrd="2" destOrd="0" presId="urn:microsoft.com/office/officeart/2005/8/layout/hierarchy1"/>
    <dgm:cxn modelId="{9B4632CC-9A6F-4489-A2BF-6E320F0B7C64}" type="presParOf" srcId="{DC453DEA-C526-4556-91DB-414F9BA62B15}" destId="{54FD554D-DB43-4B4F-9A15-0C25973CE95C}" srcOrd="3" destOrd="0" presId="urn:microsoft.com/office/officeart/2005/8/layout/hierarchy1"/>
    <dgm:cxn modelId="{75BF059E-411C-4854-AF01-0495346B44FD}" type="presParOf" srcId="{54FD554D-DB43-4B4F-9A15-0C25973CE95C}" destId="{87B5A46E-DC12-4C05-8874-57C6EE175925}" srcOrd="0" destOrd="0" presId="urn:microsoft.com/office/officeart/2005/8/layout/hierarchy1"/>
    <dgm:cxn modelId="{AEA6E667-9670-4F42-A54C-58BAA9723CE9}" type="presParOf" srcId="{87B5A46E-DC12-4C05-8874-57C6EE175925}" destId="{A127178F-38CE-4FCF-96D9-CFACBD060001}" srcOrd="0" destOrd="0" presId="urn:microsoft.com/office/officeart/2005/8/layout/hierarchy1"/>
    <dgm:cxn modelId="{C69A549A-F33A-4979-8A00-1DADC94E0CB8}" type="presParOf" srcId="{87B5A46E-DC12-4C05-8874-57C6EE175925}" destId="{864571F2-0281-4984-98C0-970037E9762F}" srcOrd="1" destOrd="0" presId="urn:microsoft.com/office/officeart/2005/8/layout/hierarchy1"/>
    <dgm:cxn modelId="{00CE4F4B-8396-45FB-8E48-F882F72D86C8}" type="presParOf" srcId="{54FD554D-DB43-4B4F-9A15-0C25973CE95C}" destId="{7D184901-BB14-4414-9D75-E6C8B8F88C75}" srcOrd="1" destOrd="0" presId="urn:microsoft.com/office/officeart/2005/8/layout/hierarchy1"/>
    <dgm:cxn modelId="{7F7B6961-12BF-4145-B0F7-F3ED0FAFF3EC}" type="presParOf" srcId="{DC453DEA-C526-4556-91DB-414F9BA62B15}" destId="{50248488-8454-4940-A04F-02C013EB81C0}" srcOrd="4" destOrd="0" presId="urn:microsoft.com/office/officeart/2005/8/layout/hierarchy1"/>
    <dgm:cxn modelId="{852F7765-2875-4849-B208-F2940238CA30}" type="presParOf" srcId="{DC453DEA-C526-4556-91DB-414F9BA62B15}" destId="{E7AAFCF0-7A22-4277-973C-1BDD29F2DAE7}" srcOrd="5" destOrd="0" presId="urn:microsoft.com/office/officeart/2005/8/layout/hierarchy1"/>
    <dgm:cxn modelId="{BD6B2773-E321-4538-9673-CE68BCA2A540}" type="presParOf" srcId="{E7AAFCF0-7A22-4277-973C-1BDD29F2DAE7}" destId="{FADE68C7-09ED-4C3D-8967-BCE377FDB85A}" srcOrd="0" destOrd="0" presId="urn:microsoft.com/office/officeart/2005/8/layout/hierarchy1"/>
    <dgm:cxn modelId="{BA1C9FEA-9DAF-46F1-9DD5-D05C4D4524B1}" type="presParOf" srcId="{FADE68C7-09ED-4C3D-8967-BCE377FDB85A}" destId="{D2924A95-A1ED-4102-A08D-526C511B6A5A}" srcOrd="0" destOrd="0" presId="urn:microsoft.com/office/officeart/2005/8/layout/hierarchy1"/>
    <dgm:cxn modelId="{E18E0C0A-B19F-4F92-9B97-DA543C76F028}" type="presParOf" srcId="{FADE68C7-09ED-4C3D-8967-BCE377FDB85A}" destId="{7F2D9B37-EBD5-463E-B57C-BD13861A6241}" srcOrd="1" destOrd="0" presId="urn:microsoft.com/office/officeart/2005/8/layout/hierarchy1"/>
    <dgm:cxn modelId="{6A3DB01D-F3F6-4DDD-B25E-9EAE50C7AF64}" type="presParOf" srcId="{E7AAFCF0-7A22-4277-973C-1BDD29F2DAE7}" destId="{2A8AFC98-727E-4CDC-8B2F-FD96CBF37CC3}" srcOrd="1" destOrd="0" presId="urn:microsoft.com/office/officeart/2005/8/layout/hierarchy1"/>
    <dgm:cxn modelId="{5FF1C3D7-A3BE-4C7F-9462-E237FAEFEC4D}" type="presParOf" srcId="{DC453DEA-C526-4556-91DB-414F9BA62B15}" destId="{4E88C0C0-D498-48E0-AD8F-BB0DC6A9367B}" srcOrd="6" destOrd="0" presId="urn:microsoft.com/office/officeart/2005/8/layout/hierarchy1"/>
    <dgm:cxn modelId="{B6402DDA-B424-4459-A214-9D0E5E5EA609}" type="presParOf" srcId="{DC453DEA-C526-4556-91DB-414F9BA62B15}" destId="{776809D4-2CAB-4F66-B3B9-8FB41AE3A3E8}" srcOrd="7" destOrd="0" presId="urn:microsoft.com/office/officeart/2005/8/layout/hierarchy1"/>
    <dgm:cxn modelId="{03CDEF93-B574-427E-9B38-8773B931A7BA}" type="presParOf" srcId="{776809D4-2CAB-4F66-B3B9-8FB41AE3A3E8}" destId="{7188CC7E-FA01-49C9-BF9B-E6886786665E}" srcOrd="0" destOrd="0" presId="urn:microsoft.com/office/officeart/2005/8/layout/hierarchy1"/>
    <dgm:cxn modelId="{B55AAD21-FD16-426B-83F0-9C24BE4AC82A}" type="presParOf" srcId="{7188CC7E-FA01-49C9-BF9B-E6886786665E}" destId="{C7F17E23-0B5E-495E-8F72-8C129C7F5D36}" srcOrd="0" destOrd="0" presId="urn:microsoft.com/office/officeart/2005/8/layout/hierarchy1"/>
    <dgm:cxn modelId="{24FF1D02-1144-4AD2-9021-2C59B425EBBB}" type="presParOf" srcId="{7188CC7E-FA01-49C9-BF9B-E6886786665E}" destId="{F5173F7B-4491-403C-8010-49C839A34E69}" srcOrd="1" destOrd="0" presId="urn:microsoft.com/office/officeart/2005/8/layout/hierarchy1"/>
    <dgm:cxn modelId="{1B5728F4-2097-4A0B-A165-417D2B0229FD}" type="presParOf" srcId="{776809D4-2CAB-4F66-B3B9-8FB41AE3A3E8}" destId="{9E0440C2-B4B7-4B87-8961-78D3064D1E5B}"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E9009C-8DCD-487F-B564-C597E661444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4D1C0BA2-EC99-47F8-8F88-4D73F15ABCC9}">
      <dgm:prSet phldrT="[Metin]" custT="1"/>
      <dgm:spPr/>
      <dgm:t>
        <a:bodyPr/>
        <a:lstStyle/>
        <a:p>
          <a:r>
            <a:rPr lang="tr-TR" sz="2000" dirty="0" smtClean="0"/>
            <a:t>KIKIRDAK</a:t>
          </a:r>
          <a:endParaRPr lang="tr-TR" sz="2000" dirty="0"/>
        </a:p>
      </dgm:t>
    </dgm:pt>
    <dgm:pt modelId="{6C82C3B4-E754-4A22-AC50-3A5B2541A414}" type="parTrans" cxnId="{F4C318F6-0E12-404E-9B7E-C3BF9AE263D7}">
      <dgm:prSet/>
      <dgm:spPr/>
      <dgm:t>
        <a:bodyPr/>
        <a:lstStyle/>
        <a:p>
          <a:endParaRPr lang="tr-TR"/>
        </a:p>
      </dgm:t>
    </dgm:pt>
    <dgm:pt modelId="{E7EB96CE-01CF-4BD9-A5DB-50040BC027CD}" type="sibTrans" cxnId="{F4C318F6-0E12-404E-9B7E-C3BF9AE263D7}">
      <dgm:prSet/>
      <dgm:spPr/>
      <dgm:t>
        <a:bodyPr/>
        <a:lstStyle/>
        <a:p>
          <a:endParaRPr lang="tr-TR"/>
        </a:p>
      </dgm:t>
    </dgm:pt>
    <dgm:pt modelId="{95E44EAE-FC4D-4364-B326-7F5FEE782B76}">
      <dgm:prSet phldrT="[Metin]" custT="1"/>
      <dgm:spPr/>
      <dgm:t>
        <a:bodyPr/>
        <a:lstStyle/>
        <a:p>
          <a:r>
            <a:rPr lang="tr-TR" sz="2000" dirty="0" smtClean="0"/>
            <a:t>HİYALİN</a:t>
          </a:r>
          <a:endParaRPr lang="tr-TR" sz="2000" dirty="0"/>
        </a:p>
      </dgm:t>
    </dgm:pt>
    <dgm:pt modelId="{C3875CD7-2D07-432B-8E68-E537063FDC16}" type="parTrans" cxnId="{F3DE5A94-7FAA-41FC-A4F9-3E10DD5663F4}">
      <dgm:prSet/>
      <dgm:spPr/>
      <dgm:t>
        <a:bodyPr/>
        <a:lstStyle/>
        <a:p>
          <a:endParaRPr lang="tr-TR"/>
        </a:p>
      </dgm:t>
    </dgm:pt>
    <dgm:pt modelId="{054A32FA-FE68-400D-8DE8-8A59B7A23B2C}" type="sibTrans" cxnId="{F3DE5A94-7FAA-41FC-A4F9-3E10DD5663F4}">
      <dgm:prSet/>
      <dgm:spPr/>
      <dgm:t>
        <a:bodyPr/>
        <a:lstStyle/>
        <a:p>
          <a:endParaRPr lang="tr-TR"/>
        </a:p>
      </dgm:t>
    </dgm:pt>
    <dgm:pt modelId="{2D642ED8-CED9-4AFC-B04F-05B621A5F0FA}">
      <dgm:prSet phldrT="[Metin]" custT="1"/>
      <dgm:spPr/>
      <dgm:t>
        <a:bodyPr/>
        <a:lstStyle/>
        <a:p>
          <a:r>
            <a:rPr lang="tr-TR" sz="2000" dirty="0" smtClean="0"/>
            <a:t>FİBRÖZ</a:t>
          </a:r>
          <a:endParaRPr lang="tr-TR" sz="2000" dirty="0"/>
        </a:p>
      </dgm:t>
    </dgm:pt>
    <dgm:pt modelId="{9A6715B6-E2FF-4C16-B580-13B872630A76}" type="parTrans" cxnId="{69F4AB50-4771-4746-BEFC-53033467E258}">
      <dgm:prSet/>
      <dgm:spPr/>
      <dgm:t>
        <a:bodyPr/>
        <a:lstStyle/>
        <a:p>
          <a:endParaRPr lang="tr-TR"/>
        </a:p>
      </dgm:t>
    </dgm:pt>
    <dgm:pt modelId="{7F9445F0-3989-48C6-BB6B-F2EC68F26113}" type="sibTrans" cxnId="{69F4AB50-4771-4746-BEFC-53033467E258}">
      <dgm:prSet/>
      <dgm:spPr/>
      <dgm:t>
        <a:bodyPr/>
        <a:lstStyle/>
        <a:p>
          <a:endParaRPr lang="tr-TR"/>
        </a:p>
      </dgm:t>
    </dgm:pt>
    <dgm:pt modelId="{3CAF154C-A115-409D-8F9F-AE8A04609CDC}">
      <dgm:prSet phldrT="[Metin]" custT="1"/>
      <dgm:spPr/>
      <dgm:t>
        <a:bodyPr/>
        <a:lstStyle/>
        <a:p>
          <a:r>
            <a:rPr lang="tr-TR" sz="2000" dirty="0" smtClean="0"/>
            <a:t>ELASTİK</a:t>
          </a:r>
          <a:endParaRPr lang="tr-TR" sz="2000" dirty="0"/>
        </a:p>
      </dgm:t>
    </dgm:pt>
    <dgm:pt modelId="{61D9B0DC-DFDA-4D1C-91D6-6FE2326C51C9}" type="parTrans" cxnId="{1594EFCD-95FF-48F9-80F8-7EA64B200BF6}">
      <dgm:prSet/>
      <dgm:spPr/>
      <dgm:t>
        <a:bodyPr/>
        <a:lstStyle/>
        <a:p>
          <a:endParaRPr lang="tr-TR"/>
        </a:p>
      </dgm:t>
    </dgm:pt>
    <dgm:pt modelId="{546FC3A4-029E-4C75-AAAF-2EBDC2549309}" type="sibTrans" cxnId="{1594EFCD-95FF-48F9-80F8-7EA64B200BF6}">
      <dgm:prSet/>
      <dgm:spPr/>
      <dgm:t>
        <a:bodyPr/>
        <a:lstStyle/>
        <a:p>
          <a:endParaRPr lang="tr-TR"/>
        </a:p>
      </dgm:t>
    </dgm:pt>
    <dgm:pt modelId="{D58326DA-1B10-463F-959B-EAD9CF111F63}" type="pres">
      <dgm:prSet presAssocID="{D3E9009C-8DCD-487F-B564-C597E661444B}" presName="hierChild1" presStyleCnt="0">
        <dgm:presLayoutVars>
          <dgm:orgChart val="1"/>
          <dgm:chPref val="1"/>
          <dgm:dir/>
          <dgm:animOne val="branch"/>
          <dgm:animLvl val="lvl"/>
          <dgm:resizeHandles/>
        </dgm:presLayoutVars>
      </dgm:prSet>
      <dgm:spPr/>
      <dgm:t>
        <a:bodyPr/>
        <a:lstStyle/>
        <a:p>
          <a:endParaRPr lang="tr-TR"/>
        </a:p>
      </dgm:t>
    </dgm:pt>
    <dgm:pt modelId="{1DD33302-500F-4FEA-BF29-CE19852AE431}" type="pres">
      <dgm:prSet presAssocID="{4D1C0BA2-EC99-47F8-8F88-4D73F15ABCC9}" presName="hierRoot1" presStyleCnt="0">
        <dgm:presLayoutVars>
          <dgm:hierBranch val="init"/>
        </dgm:presLayoutVars>
      </dgm:prSet>
      <dgm:spPr/>
    </dgm:pt>
    <dgm:pt modelId="{5B71F1F4-9C39-44C4-BE88-54C5DE7E1BEC}" type="pres">
      <dgm:prSet presAssocID="{4D1C0BA2-EC99-47F8-8F88-4D73F15ABCC9}" presName="rootComposite1" presStyleCnt="0"/>
      <dgm:spPr/>
    </dgm:pt>
    <dgm:pt modelId="{9A3D365B-954A-4F7F-AB8B-905BBC1680DB}" type="pres">
      <dgm:prSet presAssocID="{4D1C0BA2-EC99-47F8-8F88-4D73F15ABCC9}" presName="rootText1" presStyleLbl="node0" presStyleIdx="0" presStyleCnt="1">
        <dgm:presLayoutVars>
          <dgm:chPref val="3"/>
        </dgm:presLayoutVars>
      </dgm:prSet>
      <dgm:spPr/>
      <dgm:t>
        <a:bodyPr/>
        <a:lstStyle/>
        <a:p>
          <a:endParaRPr lang="tr-TR"/>
        </a:p>
      </dgm:t>
    </dgm:pt>
    <dgm:pt modelId="{76C0831F-ECA1-481D-8260-C42DE2183EDF}" type="pres">
      <dgm:prSet presAssocID="{4D1C0BA2-EC99-47F8-8F88-4D73F15ABCC9}" presName="rootConnector1" presStyleLbl="node1" presStyleIdx="0" presStyleCnt="0"/>
      <dgm:spPr/>
      <dgm:t>
        <a:bodyPr/>
        <a:lstStyle/>
        <a:p>
          <a:endParaRPr lang="tr-TR"/>
        </a:p>
      </dgm:t>
    </dgm:pt>
    <dgm:pt modelId="{2ACA9898-12DF-4A58-9F3E-2275B214461E}" type="pres">
      <dgm:prSet presAssocID="{4D1C0BA2-EC99-47F8-8F88-4D73F15ABCC9}" presName="hierChild2" presStyleCnt="0"/>
      <dgm:spPr/>
    </dgm:pt>
    <dgm:pt modelId="{D93421A3-35D5-411E-BC40-82FB6A124183}" type="pres">
      <dgm:prSet presAssocID="{C3875CD7-2D07-432B-8E68-E537063FDC16}" presName="Name37" presStyleLbl="parChTrans1D2" presStyleIdx="0" presStyleCnt="3"/>
      <dgm:spPr/>
      <dgm:t>
        <a:bodyPr/>
        <a:lstStyle/>
        <a:p>
          <a:endParaRPr lang="tr-TR"/>
        </a:p>
      </dgm:t>
    </dgm:pt>
    <dgm:pt modelId="{0334AB2B-BDF7-454D-917F-710F7CCF84B0}" type="pres">
      <dgm:prSet presAssocID="{95E44EAE-FC4D-4364-B326-7F5FEE782B76}" presName="hierRoot2" presStyleCnt="0">
        <dgm:presLayoutVars>
          <dgm:hierBranch val="init"/>
        </dgm:presLayoutVars>
      </dgm:prSet>
      <dgm:spPr/>
    </dgm:pt>
    <dgm:pt modelId="{A5ABD985-5DFF-4DC7-94F1-2A7C3D1CF9D4}" type="pres">
      <dgm:prSet presAssocID="{95E44EAE-FC4D-4364-B326-7F5FEE782B76}" presName="rootComposite" presStyleCnt="0"/>
      <dgm:spPr/>
    </dgm:pt>
    <dgm:pt modelId="{83069163-7195-4725-9473-A6CCD8A5D283}" type="pres">
      <dgm:prSet presAssocID="{95E44EAE-FC4D-4364-B326-7F5FEE782B76}" presName="rootText" presStyleLbl="node2" presStyleIdx="0" presStyleCnt="3">
        <dgm:presLayoutVars>
          <dgm:chPref val="3"/>
        </dgm:presLayoutVars>
      </dgm:prSet>
      <dgm:spPr/>
      <dgm:t>
        <a:bodyPr/>
        <a:lstStyle/>
        <a:p>
          <a:endParaRPr lang="tr-TR"/>
        </a:p>
      </dgm:t>
    </dgm:pt>
    <dgm:pt modelId="{E7E4D07C-E8A2-402C-B91A-7FD0B41A4655}" type="pres">
      <dgm:prSet presAssocID="{95E44EAE-FC4D-4364-B326-7F5FEE782B76}" presName="rootConnector" presStyleLbl="node2" presStyleIdx="0" presStyleCnt="3"/>
      <dgm:spPr/>
      <dgm:t>
        <a:bodyPr/>
        <a:lstStyle/>
        <a:p>
          <a:endParaRPr lang="tr-TR"/>
        </a:p>
      </dgm:t>
    </dgm:pt>
    <dgm:pt modelId="{EBFF3EE7-2251-48D3-9794-9AE4D1B5FFAC}" type="pres">
      <dgm:prSet presAssocID="{95E44EAE-FC4D-4364-B326-7F5FEE782B76}" presName="hierChild4" presStyleCnt="0"/>
      <dgm:spPr/>
    </dgm:pt>
    <dgm:pt modelId="{92FB422A-C3D9-4CF7-9531-E44B62574B0F}" type="pres">
      <dgm:prSet presAssocID="{95E44EAE-FC4D-4364-B326-7F5FEE782B76}" presName="hierChild5" presStyleCnt="0"/>
      <dgm:spPr/>
    </dgm:pt>
    <dgm:pt modelId="{91BDBBE5-62A6-44A4-A8CB-D1853FC18301}" type="pres">
      <dgm:prSet presAssocID="{9A6715B6-E2FF-4C16-B580-13B872630A76}" presName="Name37" presStyleLbl="parChTrans1D2" presStyleIdx="1" presStyleCnt="3"/>
      <dgm:spPr/>
      <dgm:t>
        <a:bodyPr/>
        <a:lstStyle/>
        <a:p>
          <a:endParaRPr lang="tr-TR"/>
        </a:p>
      </dgm:t>
    </dgm:pt>
    <dgm:pt modelId="{2D224B67-57A8-470F-9392-B593FC517E02}" type="pres">
      <dgm:prSet presAssocID="{2D642ED8-CED9-4AFC-B04F-05B621A5F0FA}" presName="hierRoot2" presStyleCnt="0">
        <dgm:presLayoutVars>
          <dgm:hierBranch val="init"/>
        </dgm:presLayoutVars>
      </dgm:prSet>
      <dgm:spPr/>
    </dgm:pt>
    <dgm:pt modelId="{04D51E49-5B6B-42B9-8ABB-902BB144CBE3}" type="pres">
      <dgm:prSet presAssocID="{2D642ED8-CED9-4AFC-B04F-05B621A5F0FA}" presName="rootComposite" presStyleCnt="0"/>
      <dgm:spPr/>
    </dgm:pt>
    <dgm:pt modelId="{D20EC9C4-C659-46DC-A88E-2D204B8368A0}" type="pres">
      <dgm:prSet presAssocID="{2D642ED8-CED9-4AFC-B04F-05B621A5F0FA}" presName="rootText" presStyleLbl="node2" presStyleIdx="1" presStyleCnt="3">
        <dgm:presLayoutVars>
          <dgm:chPref val="3"/>
        </dgm:presLayoutVars>
      </dgm:prSet>
      <dgm:spPr/>
      <dgm:t>
        <a:bodyPr/>
        <a:lstStyle/>
        <a:p>
          <a:endParaRPr lang="tr-TR"/>
        </a:p>
      </dgm:t>
    </dgm:pt>
    <dgm:pt modelId="{C3A61996-4178-4523-ABE0-C2D39AC8B027}" type="pres">
      <dgm:prSet presAssocID="{2D642ED8-CED9-4AFC-B04F-05B621A5F0FA}" presName="rootConnector" presStyleLbl="node2" presStyleIdx="1" presStyleCnt="3"/>
      <dgm:spPr/>
      <dgm:t>
        <a:bodyPr/>
        <a:lstStyle/>
        <a:p>
          <a:endParaRPr lang="tr-TR"/>
        </a:p>
      </dgm:t>
    </dgm:pt>
    <dgm:pt modelId="{6FB1EC58-9BFC-4DEB-A4BF-988B847A7DBE}" type="pres">
      <dgm:prSet presAssocID="{2D642ED8-CED9-4AFC-B04F-05B621A5F0FA}" presName="hierChild4" presStyleCnt="0"/>
      <dgm:spPr/>
    </dgm:pt>
    <dgm:pt modelId="{50016DFF-1F7B-48DD-BD11-089FDD56D3E4}" type="pres">
      <dgm:prSet presAssocID="{2D642ED8-CED9-4AFC-B04F-05B621A5F0FA}" presName="hierChild5" presStyleCnt="0"/>
      <dgm:spPr/>
    </dgm:pt>
    <dgm:pt modelId="{3429A4CB-F82B-40FC-AEF0-2C3EB7479B2A}" type="pres">
      <dgm:prSet presAssocID="{61D9B0DC-DFDA-4D1C-91D6-6FE2326C51C9}" presName="Name37" presStyleLbl="parChTrans1D2" presStyleIdx="2" presStyleCnt="3"/>
      <dgm:spPr/>
      <dgm:t>
        <a:bodyPr/>
        <a:lstStyle/>
        <a:p>
          <a:endParaRPr lang="tr-TR"/>
        </a:p>
      </dgm:t>
    </dgm:pt>
    <dgm:pt modelId="{819BCCFA-C3DF-4C05-8446-089389E012E2}" type="pres">
      <dgm:prSet presAssocID="{3CAF154C-A115-409D-8F9F-AE8A04609CDC}" presName="hierRoot2" presStyleCnt="0">
        <dgm:presLayoutVars>
          <dgm:hierBranch val="init"/>
        </dgm:presLayoutVars>
      </dgm:prSet>
      <dgm:spPr/>
    </dgm:pt>
    <dgm:pt modelId="{A595F75F-7188-4DE6-B6B3-35A550945B5F}" type="pres">
      <dgm:prSet presAssocID="{3CAF154C-A115-409D-8F9F-AE8A04609CDC}" presName="rootComposite" presStyleCnt="0"/>
      <dgm:spPr/>
    </dgm:pt>
    <dgm:pt modelId="{3BF8F30A-3CD4-4E56-9A25-3C77B625D35B}" type="pres">
      <dgm:prSet presAssocID="{3CAF154C-A115-409D-8F9F-AE8A04609CDC}" presName="rootText" presStyleLbl="node2" presStyleIdx="2" presStyleCnt="3">
        <dgm:presLayoutVars>
          <dgm:chPref val="3"/>
        </dgm:presLayoutVars>
      </dgm:prSet>
      <dgm:spPr/>
      <dgm:t>
        <a:bodyPr/>
        <a:lstStyle/>
        <a:p>
          <a:endParaRPr lang="tr-TR"/>
        </a:p>
      </dgm:t>
    </dgm:pt>
    <dgm:pt modelId="{45743D52-B0DE-436F-B6E7-6AA6216E1785}" type="pres">
      <dgm:prSet presAssocID="{3CAF154C-A115-409D-8F9F-AE8A04609CDC}" presName="rootConnector" presStyleLbl="node2" presStyleIdx="2" presStyleCnt="3"/>
      <dgm:spPr/>
      <dgm:t>
        <a:bodyPr/>
        <a:lstStyle/>
        <a:p>
          <a:endParaRPr lang="tr-TR"/>
        </a:p>
      </dgm:t>
    </dgm:pt>
    <dgm:pt modelId="{FA2685DA-1688-4FF7-B70C-9DDDE607AC1E}" type="pres">
      <dgm:prSet presAssocID="{3CAF154C-A115-409D-8F9F-AE8A04609CDC}" presName="hierChild4" presStyleCnt="0"/>
      <dgm:spPr/>
    </dgm:pt>
    <dgm:pt modelId="{76F69019-BFE9-45FA-A8FB-317D2F67F96E}" type="pres">
      <dgm:prSet presAssocID="{3CAF154C-A115-409D-8F9F-AE8A04609CDC}" presName="hierChild5" presStyleCnt="0"/>
      <dgm:spPr/>
    </dgm:pt>
    <dgm:pt modelId="{43A4A013-4EDB-4E8B-98CE-62E62DC8173F}" type="pres">
      <dgm:prSet presAssocID="{4D1C0BA2-EC99-47F8-8F88-4D73F15ABCC9}" presName="hierChild3" presStyleCnt="0"/>
      <dgm:spPr/>
    </dgm:pt>
  </dgm:ptLst>
  <dgm:cxnLst>
    <dgm:cxn modelId="{4E740771-1D2E-4038-B368-594815FF794A}" type="presOf" srcId="{4D1C0BA2-EC99-47F8-8F88-4D73F15ABCC9}" destId="{76C0831F-ECA1-481D-8260-C42DE2183EDF}" srcOrd="1" destOrd="0" presId="urn:microsoft.com/office/officeart/2005/8/layout/orgChart1"/>
    <dgm:cxn modelId="{03D77F98-9C41-4798-A47D-CFC291CF106A}" type="presOf" srcId="{3CAF154C-A115-409D-8F9F-AE8A04609CDC}" destId="{45743D52-B0DE-436F-B6E7-6AA6216E1785}" srcOrd="1" destOrd="0" presId="urn:microsoft.com/office/officeart/2005/8/layout/orgChart1"/>
    <dgm:cxn modelId="{A953EFB6-590B-47A2-A792-BA48D9FA5D94}" type="presOf" srcId="{2D642ED8-CED9-4AFC-B04F-05B621A5F0FA}" destId="{C3A61996-4178-4523-ABE0-C2D39AC8B027}" srcOrd="1" destOrd="0" presId="urn:microsoft.com/office/officeart/2005/8/layout/orgChart1"/>
    <dgm:cxn modelId="{F4C318F6-0E12-404E-9B7E-C3BF9AE263D7}" srcId="{D3E9009C-8DCD-487F-B564-C597E661444B}" destId="{4D1C0BA2-EC99-47F8-8F88-4D73F15ABCC9}" srcOrd="0" destOrd="0" parTransId="{6C82C3B4-E754-4A22-AC50-3A5B2541A414}" sibTransId="{E7EB96CE-01CF-4BD9-A5DB-50040BC027CD}"/>
    <dgm:cxn modelId="{F3DE5A94-7FAA-41FC-A4F9-3E10DD5663F4}" srcId="{4D1C0BA2-EC99-47F8-8F88-4D73F15ABCC9}" destId="{95E44EAE-FC4D-4364-B326-7F5FEE782B76}" srcOrd="0" destOrd="0" parTransId="{C3875CD7-2D07-432B-8E68-E537063FDC16}" sibTransId="{054A32FA-FE68-400D-8DE8-8A59B7A23B2C}"/>
    <dgm:cxn modelId="{1594EFCD-95FF-48F9-80F8-7EA64B200BF6}" srcId="{4D1C0BA2-EC99-47F8-8F88-4D73F15ABCC9}" destId="{3CAF154C-A115-409D-8F9F-AE8A04609CDC}" srcOrd="2" destOrd="0" parTransId="{61D9B0DC-DFDA-4D1C-91D6-6FE2326C51C9}" sibTransId="{546FC3A4-029E-4C75-AAAF-2EBDC2549309}"/>
    <dgm:cxn modelId="{FE4AFBAB-46D4-4C70-815F-F847F64EBCA0}" type="presOf" srcId="{61D9B0DC-DFDA-4D1C-91D6-6FE2326C51C9}" destId="{3429A4CB-F82B-40FC-AEF0-2C3EB7479B2A}" srcOrd="0" destOrd="0" presId="urn:microsoft.com/office/officeart/2005/8/layout/orgChart1"/>
    <dgm:cxn modelId="{3B7E94EB-90D5-44C0-B548-23EC5AF629B5}" type="presOf" srcId="{C3875CD7-2D07-432B-8E68-E537063FDC16}" destId="{D93421A3-35D5-411E-BC40-82FB6A124183}" srcOrd="0" destOrd="0" presId="urn:microsoft.com/office/officeart/2005/8/layout/orgChart1"/>
    <dgm:cxn modelId="{A593A7FE-2A1A-4A0F-8E56-3778DB38B305}" type="presOf" srcId="{3CAF154C-A115-409D-8F9F-AE8A04609CDC}" destId="{3BF8F30A-3CD4-4E56-9A25-3C77B625D35B}" srcOrd="0" destOrd="0" presId="urn:microsoft.com/office/officeart/2005/8/layout/orgChart1"/>
    <dgm:cxn modelId="{168BB6FE-F431-46D9-8BDF-2651F98A8F68}" type="presOf" srcId="{95E44EAE-FC4D-4364-B326-7F5FEE782B76}" destId="{83069163-7195-4725-9473-A6CCD8A5D283}" srcOrd="0" destOrd="0" presId="urn:microsoft.com/office/officeart/2005/8/layout/orgChart1"/>
    <dgm:cxn modelId="{DD4CE859-7C75-4DFF-99AA-DCCFF324A039}" type="presOf" srcId="{2D642ED8-CED9-4AFC-B04F-05B621A5F0FA}" destId="{D20EC9C4-C659-46DC-A88E-2D204B8368A0}" srcOrd="0" destOrd="0" presId="urn:microsoft.com/office/officeart/2005/8/layout/orgChart1"/>
    <dgm:cxn modelId="{3B09E5F1-0F29-403B-A9BA-026BC1640DE5}" type="presOf" srcId="{D3E9009C-8DCD-487F-B564-C597E661444B}" destId="{D58326DA-1B10-463F-959B-EAD9CF111F63}" srcOrd="0" destOrd="0" presId="urn:microsoft.com/office/officeart/2005/8/layout/orgChart1"/>
    <dgm:cxn modelId="{666D8793-6237-415C-A6A1-8DBBC786A025}" type="presOf" srcId="{9A6715B6-E2FF-4C16-B580-13B872630A76}" destId="{91BDBBE5-62A6-44A4-A8CB-D1853FC18301}" srcOrd="0" destOrd="0" presId="urn:microsoft.com/office/officeart/2005/8/layout/orgChart1"/>
    <dgm:cxn modelId="{69F4AB50-4771-4746-BEFC-53033467E258}" srcId="{4D1C0BA2-EC99-47F8-8F88-4D73F15ABCC9}" destId="{2D642ED8-CED9-4AFC-B04F-05B621A5F0FA}" srcOrd="1" destOrd="0" parTransId="{9A6715B6-E2FF-4C16-B580-13B872630A76}" sibTransId="{7F9445F0-3989-48C6-BB6B-F2EC68F26113}"/>
    <dgm:cxn modelId="{07ABFD26-D909-4C41-AE22-9565F1E6FF1E}" type="presOf" srcId="{4D1C0BA2-EC99-47F8-8F88-4D73F15ABCC9}" destId="{9A3D365B-954A-4F7F-AB8B-905BBC1680DB}" srcOrd="0" destOrd="0" presId="urn:microsoft.com/office/officeart/2005/8/layout/orgChart1"/>
    <dgm:cxn modelId="{1F872109-66F3-4A39-B12C-D614AD2800AB}" type="presOf" srcId="{95E44EAE-FC4D-4364-B326-7F5FEE782B76}" destId="{E7E4D07C-E8A2-402C-B91A-7FD0B41A4655}" srcOrd="1" destOrd="0" presId="urn:microsoft.com/office/officeart/2005/8/layout/orgChart1"/>
    <dgm:cxn modelId="{28A6F03E-7F6A-40ED-80A5-72A34F127E54}" type="presParOf" srcId="{D58326DA-1B10-463F-959B-EAD9CF111F63}" destId="{1DD33302-500F-4FEA-BF29-CE19852AE431}" srcOrd="0" destOrd="0" presId="urn:microsoft.com/office/officeart/2005/8/layout/orgChart1"/>
    <dgm:cxn modelId="{EF53FF85-3629-4DE6-9D05-854FDCC705C7}" type="presParOf" srcId="{1DD33302-500F-4FEA-BF29-CE19852AE431}" destId="{5B71F1F4-9C39-44C4-BE88-54C5DE7E1BEC}" srcOrd="0" destOrd="0" presId="urn:microsoft.com/office/officeart/2005/8/layout/orgChart1"/>
    <dgm:cxn modelId="{4C6462DD-C9C3-4967-8F70-D5E364137A37}" type="presParOf" srcId="{5B71F1F4-9C39-44C4-BE88-54C5DE7E1BEC}" destId="{9A3D365B-954A-4F7F-AB8B-905BBC1680DB}" srcOrd="0" destOrd="0" presId="urn:microsoft.com/office/officeart/2005/8/layout/orgChart1"/>
    <dgm:cxn modelId="{7BA697AC-5E88-407B-A498-0A12B20AE009}" type="presParOf" srcId="{5B71F1F4-9C39-44C4-BE88-54C5DE7E1BEC}" destId="{76C0831F-ECA1-481D-8260-C42DE2183EDF}" srcOrd="1" destOrd="0" presId="urn:microsoft.com/office/officeart/2005/8/layout/orgChart1"/>
    <dgm:cxn modelId="{0244331C-55B3-4D99-8C89-BC0707B8AFEF}" type="presParOf" srcId="{1DD33302-500F-4FEA-BF29-CE19852AE431}" destId="{2ACA9898-12DF-4A58-9F3E-2275B214461E}" srcOrd="1" destOrd="0" presId="urn:microsoft.com/office/officeart/2005/8/layout/orgChart1"/>
    <dgm:cxn modelId="{8099CCDD-6E69-40F2-8AB5-7397F14FD997}" type="presParOf" srcId="{2ACA9898-12DF-4A58-9F3E-2275B214461E}" destId="{D93421A3-35D5-411E-BC40-82FB6A124183}" srcOrd="0" destOrd="0" presId="urn:microsoft.com/office/officeart/2005/8/layout/orgChart1"/>
    <dgm:cxn modelId="{21B46B2C-20A3-43A6-AE66-431066F01246}" type="presParOf" srcId="{2ACA9898-12DF-4A58-9F3E-2275B214461E}" destId="{0334AB2B-BDF7-454D-917F-710F7CCF84B0}" srcOrd="1" destOrd="0" presId="urn:microsoft.com/office/officeart/2005/8/layout/orgChart1"/>
    <dgm:cxn modelId="{FA873A36-D312-4193-9DAE-B3B3EB5FB29C}" type="presParOf" srcId="{0334AB2B-BDF7-454D-917F-710F7CCF84B0}" destId="{A5ABD985-5DFF-4DC7-94F1-2A7C3D1CF9D4}" srcOrd="0" destOrd="0" presId="urn:microsoft.com/office/officeart/2005/8/layout/orgChart1"/>
    <dgm:cxn modelId="{37900B08-175A-42B4-A8E5-BF4B89E8F959}" type="presParOf" srcId="{A5ABD985-5DFF-4DC7-94F1-2A7C3D1CF9D4}" destId="{83069163-7195-4725-9473-A6CCD8A5D283}" srcOrd="0" destOrd="0" presId="urn:microsoft.com/office/officeart/2005/8/layout/orgChart1"/>
    <dgm:cxn modelId="{EEDA40F6-0EE6-4937-8F43-88A7C50FF59F}" type="presParOf" srcId="{A5ABD985-5DFF-4DC7-94F1-2A7C3D1CF9D4}" destId="{E7E4D07C-E8A2-402C-B91A-7FD0B41A4655}" srcOrd="1" destOrd="0" presId="urn:microsoft.com/office/officeart/2005/8/layout/orgChart1"/>
    <dgm:cxn modelId="{32E4017D-22B2-4E70-8281-D904E7476BAD}" type="presParOf" srcId="{0334AB2B-BDF7-454D-917F-710F7CCF84B0}" destId="{EBFF3EE7-2251-48D3-9794-9AE4D1B5FFAC}" srcOrd="1" destOrd="0" presId="urn:microsoft.com/office/officeart/2005/8/layout/orgChart1"/>
    <dgm:cxn modelId="{4118DE38-0FA9-4123-8CD1-8BC2E087AA42}" type="presParOf" srcId="{0334AB2B-BDF7-454D-917F-710F7CCF84B0}" destId="{92FB422A-C3D9-4CF7-9531-E44B62574B0F}" srcOrd="2" destOrd="0" presId="urn:microsoft.com/office/officeart/2005/8/layout/orgChart1"/>
    <dgm:cxn modelId="{E0FCEAF9-A01B-4C00-BB49-A16E9D1919BB}" type="presParOf" srcId="{2ACA9898-12DF-4A58-9F3E-2275B214461E}" destId="{91BDBBE5-62A6-44A4-A8CB-D1853FC18301}" srcOrd="2" destOrd="0" presId="urn:microsoft.com/office/officeart/2005/8/layout/orgChart1"/>
    <dgm:cxn modelId="{812B2765-CDB2-4A2D-8816-6ADCED6E2FC7}" type="presParOf" srcId="{2ACA9898-12DF-4A58-9F3E-2275B214461E}" destId="{2D224B67-57A8-470F-9392-B593FC517E02}" srcOrd="3" destOrd="0" presId="urn:microsoft.com/office/officeart/2005/8/layout/orgChart1"/>
    <dgm:cxn modelId="{B939329B-7621-4296-96DF-7CF4BD195884}" type="presParOf" srcId="{2D224B67-57A8-470F-9392-B593FC517E02}" destId="{04D51E49-5B6B-42B9-8ABB-902BB144CBE3}" srcOrd="0" destOrd="0" presId="urn:microsoft.com/office/officeart/2005/8/layout/orgChart1"/>
    <dgm:cxn modelId="{1731E9B4-13A6-4C2A-88AF-75E72F26A279}" type="presParOf" srcId="{04D51E49-5B6B-42B9-8ABB-902BB144CBE3}" destId="{D20EC9C4-C659-46DC-A88E-2D204B8368A0}" srcOrd="0" destOrd="0" presId="urn:microsoft.com/office/officeart/2005/8/layout/orgChart1"/>
    <dgm:cxn modelId="{52ED4236-4227-4147-A70E-957BE29A5FAE}" type="presParOf" srcId="{04D51E49-5B6B-42B9-8ABB-902BB144CBE3}" destId="{C3A61996-4178-4523-ABE0-C2D39AC8B027}" srcOrd="1" destOrd="0" presId="urn:microsoft.com/office/officeart/2005/8/layout/orgChart1"/>
    <dgm:cxn modelId="{CA867497-59E0-4664-BA8C-508DE5C07B30}" type="presParOf" srcId="{2D224B67-57A8-470F-9392-B593FC517E02}" destId="{6FB1EC58-9BFC-4DEB-A4BF-988B847A7DBE}" srcOrd="1" destOrd="0" presId="urn:microsoft.com/office/officeart/2005/8/layout/orgChart1"/>
    <dgm:cxn modelId="{92387DE1-8F5D-47C8-B744-B2F1F3D23AD6}" type="presParOf" srcId="{2D224B67-57A8-470F-9392-B593FC517E02}" destId="{50016DFF-1F7B-48DD-BD11-089FDD56D3E4}" srcOrd="2" destOrd="0" presId="urn:microsoft.com/office/officeart/2005/8/layout/orgChart1"/>
    <dgm:cxn modelId="{F4E345FE-91CE-4CB1-822D-E50E434C1BEE}" type="presParOf" srcId="{2ACA9898-12DF-4A58-9F3E-2275B214461E}" destId="{3429A4CB-F82B-40FC-AEF0-2C3EB7479B2A}" srcOrd="4" destOrd="0" presId="urn:microsoft.com/office/officeart/2005/8/layout/orgChart1"/>
    <dgm:cxn modelId="{EF4588EF-342F-46B5-A877-D02B2EEC31F7}" type="presParOf" srcId="{2ACA9898-12DF-4A58-9F3E-2275B214461E}" destId="{819BCCFA-C3DF-4C05-8446-089389E012E2}" srcOrd="5" destOrd="0" presId="urn:microsoft.com/office/officeart/2005/8/layout/orgChart1"/>
    <dgm:cxn modelId="{951DBA24-C6CD-46FC-8238-749821E585A3}" type="presParOf" srcId="{819BCCFA-C3DF-4C05-8446-089389E012E2}" destId="{A595F75F-7188-4DE6-B6B3-35A550945B5F}" srcOrd="0" destOrd="0" presId="urn:microsoft.com/office/officeart/2005/8/layout/orgChart1"/>
    <dgm:cxn modelId="{5F1ADC1C-9581-4CAA-8A92-E51F344D495F}" type="presParOf" srcId="{A595F75F-7188-4DE6-B6B3-35A550945B5F}" destId="{3BF8F30A-3CD4-4E56-9A25-3C77B625D35B}" srcOrd="0" destOrd="0" presId="urn:microsoft.com/office/officeart/2005/8/layout/orgChart1"/>
    <dgm:cxn modelId="{0FF6F7BA-1FDD-404A-A510-AF92C36A7B98}" type="presParOf" srcId="{A595F75F-7188-4DE6-B6B3-35A550945B5F}" destId="{45743D52-B0DE-436F-B6E7-6AA6216E1785}" srcOrd="1" destOrd="0" presId="urn:microsoft.com/office/officeart/2005/8/layout/orgChart1"/>
    <dgm:cxn modelId="{1A530032-1628-436B-9A63-8715DFE37844}" type="presParOf" srcId="{819BCCFA-C3DF-4C05-8446-089389E012E2}" destId="{FA2685DA-1688-4FF7-B70C-9DDDE607AC1E}" srcOrd="1" destOrd="0" presId="urn:microsoft.com/office/officeart/2005/8/layout/orgChart1"/>
    <dgm:cxn modelId="{72AB022D-C9B8-4FB5-862A-46AEAAA4653C}" type="presParOf" srcId="{819BCCFA-C3DF-4C05-8446-089389E012E2}" destId="{76F69019-BFE9-45FA-A8FB-317D2F67F96E}" srcOrd="2" destOrd="0" presId="urn:microsoft.com/office/officeart/2005/8/layout/orgChart1"/>
    <dgm:cxn modelId="{D149E681-EEF6-4751-8E68-D4D34C2D43E1}" type="presParOf" srcId="{1DD33302-500F-4FEA-BF29-CE19852AE431}" destId="{43A4A013-4EDB-4E8B-98CE-62E62DC8173F}"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B03E0B-7199-49D3-AA31-CFC78A3A6808}"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tr-TR"/>
        </a:p>
      </dgm:t>
    </dgm:pt>
    <dgm:pt modelId="{15F362F7-8886-4FE2-B702-B1BBAECC359A}">
      <dgm:prSet phldrT="[Metin]" custT="1"/>
      <dgm:spPr/>
      <dgm:t>
        <a:bodyPr/>
        <a:lstStyle/>
        <a:p>
          <a:r>
            <a:rPr lang="tr-TR" sz="2000" dirty="0" smtClean="0"/>
            <a:t>HAREKET DERECESİNE GÖRE</a:t>
          </a:r>
          <a:endParaRPr lang="tr-TR" sz="2000" dirty="0"/>
        </a:p>
      </dgm:t>
    </dgm:pt>
    <dgm:pt modelId="{808174E5-AD2D-4451-9A12-7151ABF6F6D3}" type="parTrans" cxnId="{D7EEF329-A9B7-49F3-80AF-2082DE27CC49}">
      <dgm:prSet/>
      <dgm:spPr/>
      <dgm:t>
        <a:bodyPr/>
        <a:lstStyle/>
        <a:p>
          <a:endParaRPr lang="tr-TR"/>
        </a:p>
      </dgm:t>
    </dgm:pt>
    <dgm:pt modelId="{B29C85AF-E426-4E85-9EB7-32AE15106A2F}" type="sibTrans" cxnId="{D7EEF329-A9B7-49F3-80AF-2082DE27CC49}">
      <dgm:prSet/>
      <dgm:spPr/>
      <dgm:t>
        <a:bodyPr/>
        <a:lstStyle/>
        <a:p>
          <a:endParaRPr lang="tr-TR"/>
        </a:p>
      </dgm:t>
    </dgm:pt>
    <dgm:pt modelId="{065832EB-525B-467F-AC8A-9009A3DEE20A}">
      <dgm:prSet phldrT="[Metin]" custT="1"/>
      <dgm:spPr/>
      <dgm:t>
        <a:bodyPr/>
        <a:lstStyle/>
        <a:p>
          <a:r>
            <a:rPr lang="tr-TR" sz="2000" dirty="0" smtClean="0"/>
            <a:t>OYNAR</a:t>
          </a:r>
          <a:endParaRPr lang="tr-TR" sz="2000" dirty="0"/>
        </a:p>
      </dgm:t>
    </dgm:pt>
    <dgm:pt modelId="{6D9B4C2B-7795-4B97-80AE-7FDEEA7F4777}" type="parTrans" cxnId="{DDC205DD-A88E-4B47-8724-26BD6275C821}">
      <dgm:prSet/>
      <dgm:spPr/>
      <dgm:t>
        <a:bodyPr/>
        <a:lstStyle/>
        <a:p>
          <a:endParaRPr lang="tr-TR"/>
        </a:p>
      </dgm:t>
    </dgm:pt>
    <dgm:pt modelId="{9F4EB6B4-BDE1-455E-8666-9AA20BA144C7}" type="sibTrans" cxnId="{DDC205DD-A88E-4B47-8724-26BD6275C821}">
      <dgm:prSet/>
      <dgm:spPr/>
      <dgm:t>
        <a:bodyPr/>
        <a:lstStyle/>
        <a:p>
          <a:endParaRPr lang="tr-TR"/>
        </a:p>
      </dgm:t>
    </dgm:pt>
    <dgm:pt modelId="{7160AEEC-2EAB-43BE-9F63-3C8BD0168F34}">
      <dgm:prSet phldrT="[Metin]" custT="1"/>
      <dgm:spPr/>
      <dgm:t>
        <a:bodyPr/>
        <a:lstStyle/>
        <a:p>
          <a:r>
            <a:rPr lang="tr-TR" sz="2000" dirty="0" smtClean="0"/>
            <a:t>AZ OYNAR</a:t>
          </a:r>
          <a:endParaRPr lang="tr-TR" sz="2000" dirty="0"/>
        </a:p>
      </dgm:t>
    </dgm:pt>
    <dgm:pt modelId="{24459957-403D-410E-8DAF-CA4F5A541076}" type="parTrans" cxnId="{0726B519-332A-422A-B60A-21776EA34842}">
      <dgm:prSet/>
      <dgm:spPr/>
      <dgm:t>
        <a:bodyPr/>
        <a:lstStyle/>
        <a:p>
          <a:endParaRPr lang="tr-TR"/>
        </a:p>
      </dgm:t>
    </dgm:pt>
    <dgm:pt modelId="{EB39DF44-9269-4653-86D0-40B757F74471}" type="sibTrans" cxnId="{0726B519-332A-422A-B60A-21776EA34842}">
      <dgm:prSet/>
      <dgm:spPr/>
      <dgm:t>
        <a:bodyPr/>
        <a:lstStyle/>
        <a:p>
          <a:endParaRPr lang="tr-TR"/>
        </a:p>
      </dgm:t>
    </dgm:pt>
    <dgm:pt modelId="{40B217DF-02B6-436B-B329-0984C453E8F8}">
      <dgm:prSet phldrT="[Metin]" custT="1"/>
      <dgm:spPr/>
      <dgm:t>
        <a:bodyPr/>
        <a:lstStyle/>
        <a:p>
          <a:r>
            <a:rPr lang="tr-TR" sz="2000" dirty="0" smtClean="0"/>
            <a:t>OYNAMAZ</a:t>
          </a:r>
          <a:endParaRPr lang="tr-TR" sz="2000" dirty="0"/>
        </a:p>
      </dgm:t>
    </dgm:pt>
    <dgm:pt modelId="{1B286A4E-B818-48E2-B178-A58860D60E21}" type="parTrans" cxnId="{16993804-70B7-4054-B118-C7034036E244}">
      <dgm:prSet/>
      <dgm:spPr/>
      <dgm:t>
        <a:bodyPr/>
        <a:lstStyle/>
        <a:p>
          <a:endParaRPr lang="tr-TR"/>
        </a:p>
      </dgm:t>
    </dgm:pt>
    <dgm:pt modelId="{7368934E-9B14-475B-8EBB-C67AB336E63E}" type="sibTrans" cxnId="{16993804-70B7-4054-B118-C7034036E244}">
      <dgm:prSet/>
      <dgm:spPr/>
      <dgm:t>
        <a:bodyPr/>
        <a:lstStyle/>
        <a:p>
          <a:endParaRPr lang="tr-TR"/>
        </a:p>
      </dgm:t>
    </dgm:pt>
    <dgm:pt modelId="{14DC7222-ED48-44E3-8BF1-C45A1A69BB64}" type="pres">
      <dgm:prSet presAssocID="{3AB03E0B-7199-49D3-AA31-CFC78A3A6808}" presName="hierChild1" presStyleCnt="0">
        <dgm:presLayoutVars>
          <dgm:orgChart val="1"/>
          <dgm:chPref val="1"/>
          <dgm:dir/>
          <dgm:animOne val="branch"/>
          <dgm:animLvl val="lvl"/>
          <dgm:resizeHandles/>
        </dgm:presLayoutVars>
      </dgm:prSet>
      <dgm:spPr/>
      <dgm:t>
        <a:bodyPr/>
        <a:lstStyle/>
        <a:p>
          <a:endParaRPr lang="tr-TR"/>
        </a:p>
      </dgm:t>
    </dgm:pt>
    <dgm:pt modelId="{FE7A3083-B530-4EB4-BB63-5D68BC0A840E}" type="pres">
      <dgm:prSet presAssocID="{15F362F7-8886-4FE2-B702-B1BBAECC359A}" presName="hierRoot1" presStyleCnt="0">
        <dgm:presLayoutVars>
          <dgm:hierBranch val="init"/>
        </dgm:presLayoutVars>
      </dgm:prSet>
      <dgm:spPr/>
    </dgm:pt>
    <dgm:pt modelId="{017EF997-CA56-4E08-BA34-B8146FFA182D}" type="pres">
      <dgm:prSet presAssocID="{15F362F7-8886-4FE2-B702-B1BBAECC359A}" presName="rootComposite1" presStyleCnt="0"/>
      <dgm:spPr/>
    </dgm:pt>
    <dgm:pt modelId="{1520257C-4CBF-4166-908F-D7483D75C0BE}" type="pres">
      <dgm:prSet presAssocID="{15F362F7-8886-4FE2-B702-B1BBAECC359A}" presName="rootText1" presStyleLbl="node0" presStyleIdx="0" presStyleCnt="1">
        <dgm:presLayoutVars>
          <dgm:chPref val="3"/>
        </dgm:presLayoutVars>
      </dgm:prSet>
      <dgm:spPr/>
      <dgm:t>
        <a:bodyPr/>
        <a:lstStyle/>
        <a:p>
          <a:endParaRPr lang="tr-TR"/>
        </a:p>
      </dgm:t>
    </dgm:pt>
    <dgm:pt modelId="{352C0B1F-BAAE-487C-A8B9-5BF47EE0559F}" type="pres">
      <dgm:prSet presAssocID="{15F362F7-8886-4FE2-B702-B1BBAECC359A}" presName="rootConnector1" presStyleLbl="node1" presStyleIdx="0" presStyleCnt="0"/>
      <dgm:spPr/>
      <dgm:t>
        <a:bodyPr/>
        <a:lstStyle/>
        <a:p>
          <a:endParaRPr lang="tr-TR"/>
        </a:p>
      </dgm:t>
    </dgm:pt>
    <dgm:pt modelId="{5831796A-A4D7-4125-B8E7-A73CE2F550FC}" type="pres">
      <dgm:prSet presAssocID="{15F362F7-8886-4FE2-B702-B1BBAECC359A}" presName="hierChild2" presStyleCnt="0"/>
      <dgm:spPr/>
    </dgm:pt>
    <dgm:pt modelId="{FA768BF4-7C46-42E0-9FE2-BCDCB66E705E}" type="pres">
      <dgm:prSet presAssocID="{6D9B4C2B-7795-4B97-80AE-7FDEEA7F4777}" presName="Name37" presStyleLbl="parChTrans1D2" presStyleIdx="0" presStyleCnt="3"/>
      <dgm:spPr/>
      <dgm:t>
        <a:bodyPr/>
        <a:lstStyle/>
        <a:p>
          <a:endParaRPr lang="tr-TR"/>
        </a:p>
      </dgm:t>
    </dgm:pt>
    <dgm:pt modelId="{75A2CB95-5FB4-413E-9812-34092248BFB4}" type="pres">
      <dgm:prSet presAssocID="{065832EB-525B-467F-AC8A-9009A3DEE20A}" presName="hierRoot2" presStyleCnt="0">
        <dgm:presLayoutVars>
          <dgm:hierBranch val="init"/>
        </dgm:presLayoutVars>
      </dgm:prSet>
      <dgm:spPr/>
    </dgm:pt>
    <dgm:pt modelId="{7AD779F5-E08C-4B45-A3B1-2902468EEFB0}" type="pres">
      <dgm:prSet presAssocID="{065832EB-525B-467F-AC8A-9009A3DEE20A}" presName="rootComposite" presStyleCnt="0"/>
      <dgm:spPr/>
    </dgm:pt>
    <dgm:pt modelId="{D5B976D7-0FE2-452C-947C-B347856DAD38}" type="pres">
      <dgm:prSet presAssocID="{065832EB-525B-467F-AC8A-9009A3DEE20A}" presName="rootText" presStyleLbl="node2" presStyleIdx="0" presStyleCnt="3">
        <dgm:presLayoutVars>
          <dgm:chPref val="3"/>
        </dgm:presLayoutVars>
      </dgm:prSet>
      <dgm:spPr/>
      <dgm:t>
        <a:bodyPr/>
        <a:lstStyle/>
        <a:p>
          <a:endParaRPr lang="tr-TR"/>
        </a:p>
      </dgm:t>
    </dgm:pt>
    <dgm:pt modelId="{A6F932EA-15FC-498C-9D52-DB1E3896D024}" type="pres">
      <dgm:prSet presAssocID="{065832EB-525B-467F-AC8A-9009A3DEE20A}" presName="rootConnector" presStyleLbl="node2" presStyleIdx="0" presStyleCnt="3"/>
      <dgm:spPr/>
      <dgm:t>
        <a:bodyPr/>
        <a:lstStyle/>
        <a:p>
          <a:endParaRPr lang="tr-TR"/>
        </a:p>
      </dgm:t>
    </dgm:pt>
    <dgm:pt modelId="{AF209902-C7A0-445C-9BC4-6A8304D39CD2}" type="pres">
      <dgm:prSet presAssocID="{065832EB-525B-467F-AC8A-9009A3DEE20A}" presName="hierChild4" presStyleCnt="0"/>
      <dgm:spPr/>
    </dgm:pt>
    <dgm:pt modelId="{7A88E215-A5D0-4404-ACEB-BA3246F5B3A0}" type="pres">
      <dgm:prSet presAssocID="{065832EB-525B-467F-AC8A-9009A3DEE20A}" presName="hierChild5" presStyleCnt="0"/>
      <dgm:spPr/>
    </dgm:pt>
    <dgm:pt modelId="{F014D98A-CE4F-48CF-BA78-18B5D90B9452}" type="pres">
      <dgm:prSet presAssocID="{24459957-403D-410E-8DAF-CA4F5A541076}" presName="Name37" presStyleLbl="parChTrans1D2" presStyleIdx="1" presStyleCnt="3"/>
      <dgm:spPr/>
      <dgm:t>
        <a:bodyPr/>
        <a:lstStyle/>
        <a:p>
          <a:endParaRPr lang="tr-TR"/>
        </a:p>
      </dgm:t>
    </dgm:pt>
    <dgm:pt modelId="{C3172D50-186A-4A41-8F15-F24618EFDCDC}" type="pres">
      <dgm:prSet presAssocID="{7160AEEC-2EAB-43BE-9F63-3C8BD0168F34}" presName="hierRoot2" presStyleCnt="0">
        <dgm:presLayoutVars>
          <dgm:hierBranch val="init"/>
        </dgm:presLayoutVars>
      </dgm:prSet>
      <dgm:spPr/>
    </dgm:pt>
    <dgm:pt modelId="{EB5B1893-7F7D-4311-973F-66EEE86026D7}" type="pres">
      <dgm:prSet presAssocID="{7160AEEC-2EAB-43BE-9F63-3C8BD0168F34}" presName="rootComposite" presStyleCnt="0"/>
      <dgm:spPr/>
    </dgm:pt>
    <dgm:pt modelId="{0E10E757-2DE3-472E-A982-EF8374F8C7A7}" type="pres">
      <dgm:prSet presAssocID="{7160AEEC-2EAB-43BE-9F63-3C8BD0168F34}" presName="rootText" presStyleLbl="node2" presStyleIdx="1" presStyleCnt="3">
        <dgm:presLayoutVars>
          <dgm:chPref val="3"/>
        </dgm:presLayoutVars>
      </dgm:prSet>
      <dgm:spPr/>
      <dgm:t>
        <a:bodyPr/>
        <a:lstStyle/>
        <a:p>
          <a:endParaRPr lang="tr-TR"/>
        </a:p>
      </dgm:t>
    </dgm:pt>
    <dgm:pt modelId="{474723EB-0573-40B0-A35A-B3BBDD571164}" type="pres">
      <dgm:prSet presAssocID="{7160AEEC-2EAB-43BE-9F63-3C8BD0168F34}" presName="rootConnector" presStyleLbl="node2" presStyleIdx="1" presStyleCnt="3"/>
      <dgm:spPr/>
      <dgm:t>
        <a:bodyPr/>
        <a:lstStyle/>
        <a:p>
          <a:endParaRPr lang="tr-TR"/>
        </a:p>
      </dgm:t>
    </dgm:pt>
    <dgm:pt modelId="{9FD9D205-D33C-417B-8C1D-D7A21640B051}" type="pres">
      <dgm:prSet presAssocID="{7160AEEC-2EAB-43BE-9F63-3C8BD0168F34}" presName="hierChild4" presStyleCnt="0"/>
      <dgm:spPr/>
    </dgm:pt>
    <dgm:pt modelId="{4D9BBB3D-3BF6-46A8-9A93-5E41BF64112D}" type="pres">
      <dgm:prSet presAssocID="{7160AEEC-2EAB-43BE-9F63-3C8BD0168F34}" presName="hierChild5" presStyleCnt="0"/>
      <dgm:spPr/>
    </dgm:pt>
    <dgm:pt modelId="{BA30AEC4-9D4A-435B-8D20-93DCD1C8EB81}" type="pres">
      <dgm:prSet presAssocID="{1B286A4E-B818-48E2-B178-A58860D60E21}" presName="Name37" presStyleLbl="parChTrans1D2" presStyleIdx="2" presStyleCnt="3"/>
      <dgm:spPr/>
      <dgm:t>
        <a:bodyPr/>
        <a:lstStyle/>
        <a:p>
          <a:endParaRPr lang="tr-TR"/>
        </a:p>
      </dgm:t>
    </dgm:pt>
    <dgm:pt modelId="{827476EB-EAB5-45BA-BEAF-90AA535DD2C8}" type="pres">
      <dgm:prSet presAssocID="{40B217DF-02B6-436B-B329-0984C453E8F8}" presName="hierRoot2" presStyleCnt="0">
        <dgm:presLayoutVars>
          <dgm:hierBranch val="init"/>
        </dgm:presLayoutVars>
      </dgm:prSet>
      <dgm:spPr/>
    </dgm:pt>
    <dgm:pt modelId="{BAD9AE16-4477-41BC-AC8F-5D582B9CD497}" type="pres">
      <dgm:prSet presAssocID="{40B217DF-02B6-436B-B329-0984C453E8F8}" presName="rootComposite" presStyleCnt="0"/>
      <dgm:spPr/>
    </dgm:pt>
    <dgm:pt modelId="{1C129A89-0ECA-4C70-85D3-A92EB0DE8341}" type="pres">
      <dgm:prSet presAssocID="{40B217DF-02B6-436B-B329-0984C453E8F8}" presName="rootText" presStyleLbl="node2" presStyleIdx="2" presStyleCnt="3">
        <dgm:presLayoutVars>
          <dgm:chPref val="3"/>
        </dgm:presLayoutVars>
      </dgm:prSet>
      <dgm:spPr/>
      <dgm:t>
        <a:bodyPr/>
        <a:lstStyle/>
        <a:p>
          <a:endParaRPr lang="tr-TR"/>
        </a:p>
      </dgm:t>
    </dgm:pt>
    <dgm:pt modelId="{5BE1807E-3285-4A59-88A1-FE90731F6DC2}" type="pres">
      <dgm:prSet presAssocID="{40B217DF-02B6-436B-B329-0984C453E8F8}" presName="rootConnector" presStyleLbl="node2" presStyleIdx="2" presStyleCnt="3"/>
      <dgm:spPr/>
      <dgm:t>
        <a:bodyPr/>
        <a:lstStyle/>
        <a:p>
          <a:endParaRPr lang="tr-TR"/>
        </a:p>
      </dgm:t>
    </dgm:pt>
    <dgm:pt modelId="{F20B0F96-1447-4321-939F-D40DB199BAB5}" type="pres">
      <dgm:prSet presAssocID="{40B217DF-02B6-436B-B329-0984C453E8F8}" presName="hierChild4" presStyleCnt="0"/>
      <dgm:spPr/>
    </dgm:pt>
    <dgm:pt modelId="{0A332D0F-39CC-405A-98A7-500E623B8C28}" type="pres">
      <dgm:prSet presAssocID="{40B217DF-02B6-436B-B329-0984C453E8F8}" presName="hierChild5" presStyleCnt="0"/>
      <dgm:spPr/>
    </dgm:pt>
    <dgm:pt modelId="{3F4458F8-8B79-4E6E-9584-C092F441DED6}" type="pres">
      <dgm:prSet presAssocID="{15F362F7-8886-4FE2-B702-B1BBAECC359A}" presName="hierChild3" presStyleCnt="0"/>
      <dgm:spPr/>
    </dgm:pt>
  </dgm:ptLst>
  <dgm:cxnLst>
    <dgm:cxn modelId="{DDC205DD-A88E-4B47-8724-26BD6275C821}" srcId="{15F362F7-8886-4FE2-B702-B1BBAECC359A}" destId="{065832EB-525B-467F-AC8A-9009A3DEE20A}" srcOrd="0" destOrd="0" parTransId="{6D9B4C2B-7795-4B97-80AE-7FDEEA7F4777}" sibTransId="{9F4EB6B4-BDE1-455E-8666-9AA20BA144C7}"/>
    <dgm:cxn modelId="{0726B519-332A-422A-B60A-21776EA34842}" srcId="{15F362F7-8886-4FE2-B702-B1BBAECC359A}" destId="{7160AEEC-2EAB-43BE-9F63-3C8BD0168F34}" srcOrd="1" destOrd="0" parTransId="{24459957-403D-410E-8DAF-CA4F5A541076}" sibTransId="{EB39DF44-9269-4653-86D0-40B757F74471}"/>
    <dgm:cxn modelId="{9981B0CB-46E7-4551-9DBB-CED0127001ED}" type="presOf" srcId="{7160AEEC-2EAB-43BE-9F63-3C8BD0168F34}" destId="{0E10E757-2DE3-472E-A982-EF8374F8C7A7}" srcOrd="0" destOrd="0" presId="urn:microsoft.com/office/officeart/2005/8/layout/orgChart1"/>
    <dgm:cxn modelId="{C554738E-391F-46BE-A3D4-D1B430E9DA64}" type="presOf" srcId="{24459957-403D-410E-8DAF-CA4F5A541076}" destId="{F014D98A-CE4F-48CF-BA78-18B5D90B9452}" srcOrd="0" destOrd="0" presId="urn:microsoft.com/office/officeart/2005/8/layout/orgChart1"/>
    <dgm:cxn modelId="{16993804-70B7-4054-B118-C7034036E244}" srcId="{15F362F7-8886-4FE2-B702-B1BBAECC359A}" destId="{40B217DF-02B6-436B-B329-0984C453E8F8}" srcOrd="2" destOrd="0" parTransId="{1B286A4E-B818-48E2-B178-A58860D60E21}" sibTransId="{7368934E-9B14-475B-8EBB-C67AB336E63E}"/>
    <dgm:cxn modelId="{19AC94FD-8141-4087-8C91-CFED867DD81D}" type="presOf" srcId="{065832EB-525B-467F-AC8A-9009A3DEE20A}" destId="{D5B976D7-0FE2-452C-947C-B347856DAD38}" srcOrd="0" destOrd="0" presId="urn:microsoft.com/office/officeart/2005/8/layout/orgChart1"/>
    <dgm:cxn modelId="{F820CEE4-9D9B-42B5-A6BF-B4C0417EA9E7}" type="presOf" srcId="{6D9B4C2B-7795-4B97-80AE-7FDEEA7F4777}" destId="{FA768BF4-7C46-42E0-9FE2-BCDCB66E705E}" srcOrd="0" destOrd="0" presId="urn:microsoft.com/office/officeart/2005/8/layout/orgChart1"/>
    <dgm:cxn modelId="{D7EEF329-A9B7-49F3-80AF-2082DE27CC49}" srcId="{3AB03E0B-7199-49D3-AA31-CFC78A3A6808}" destId="{15F362F7-8886-4FE2-B702-B1BBAECC359A}" srcOrd="0" destOrd="0" parTransId="{808174E5-AD2D-4451-9A12-7151ABF6F6D3}" sibTransId="{B29C85AF-E426-4E85-9EB7-32AE15106A2F}"/>
    <dgm:cxn modelId="{A96DE886-F8FB-439F-BC22-13BF970AE32D}" type="presOf" srcId="{15F362F7-8886-4FE2-B702-B1BBAECC359A}" destId="{352C0B1F-BAAE-487C-A8B9-5BF47EE0559F}" srcOrd="1" destOrd="0" presId="urn:microsoft.com/office/officeart/2005/8/layout/orgChart1"/>
    <dgm:cxn modelId="{521A63AA-A178-45C2-86F1-553F7790C181}" type="presOf" srcId="{40B217DF-02B6-436B-B329-0984C453E8F8}" destId="{1C129A89-0ECA-4C70-85D3-A92EB0DE8341}" srcOrd="0" destOrd="0" presId="urn:microsoft.com/office/officeart/2005/8/layout/orgChart1"/>
    <dgm:cxn modelId="{92B738C5-60F3-4446-9E96-88A1E419CD9B}" type="presOf" srcId="{15F362F7-8886-4FE2-B702-B1BBAECC359A}" destId="{1520257C-4CBF-4166-908F-D7483D75C0BE}" srcOrd="0" destOrd="0" presId="urn:microsoft.com/office/officeart/2005/8/layout/orgChart1"/>
    <dgm:cxn modelId="{F13D424F-EE22-4469-9BF3-38F7349F2365}" type="presOf" srcId="{065832EB-525B-467F-AC8A-9009A3DEE20A}" destId="{A6F932EA-15FC-498C-9D52-DB1E3896D024}" srcOrd="1" destOrd="0" presId="urn:microsoft.com/office/officeart/2005/8/layout/orgChart1"/>
    <dgm:cxn modelId="{551B091B-D10E-4D37-8AAF-BC318C92BD66}" type="presOf" srcId="{7160AEEC-2EAB-43BE-9F63-3C8BD0168F34}" destId="{474723EB-0573-40B0-A35A-B3BBDD571164}" srcOrd="1" destOrd="0" presId="urn:microsoft.com/office/officeart/2005/8/layout/orgChart1"/>
    <dgm:cxn modelId="{5AF3C792-DF33-44A6-A5A1-4D33F6C7050B}" type="presOf" srcId="{40B217DF-02B6-436B-B329-0984C453E8F8}" destId="{5BE1807E-3285-4A59-88A1-FE90731F6DC2}" srcOrd="1" destOrd="0" presId="urn:microsoft.com/office/officeart/2005/8/layout/orgChart1"/>
    <dgm:cxn modelId="{A060A795-0F6E-4EFC-A9E6-534F0B67A011}" type="presOf" srcId="{3AB03E0B-7199-49D3-AA31-CFC78A3A6808}" destId="{14DC7222-ED48-44E3-8BF1-C45A1A69BB64}" srcOrd="0" destOrd="0" presId="urn:microsoft.com/office/officeart/2005/8/layout/orgChart1"/>
    <dgm:cxn modelId="{0D82AD43-973B-460B-B42D-AB427DE13813}" type="presOf" srcId="{1B286A4E-B818-48E2-B178-A58860D60E21}" destId="{BA30AEC4-9D4A-435B-8D20-93DCD1C8EB81}" srcOrd="0" destOrd="0" presId="urn:microsoft.com/office/officeart/2005/8/layout/orgChart1"/>
    <dgm:cxn modelId="{5E1036F3-1C4B-4466-BC40-CE81653A7234}" type="presParOf" srcId="{14DC7222-ED48-44E3-8BF1-C45A1A69BB64}" destId="{FE7A3083-B530-4EB4-BB63-5D68BC0A840E}" srcOrd="0" destOrd="0" presId="urn:microsoft.com/office/officeart/2005/8/layout/orgChart1"/>
    <dgm:cxn modelId="{7F9DABB8-9208-45D1-B78B-6D03CA71CAE7}" type="presParOf" srcId="{FE7A3083-B530-4EB4-BB63-5D68BC0A840E}" destId="{017EF997-CA56-4E08-BA34-B8146FFA182D}" srcOrd="0" destOrd="0" presId="urn:microsoft.com/office/officeart/2005/8/layout/orgChart1"/>
    <dgm:cxn modelId="{0B6FEEBB-21F9-465D-BBAE-AD2E0DA817C0}" type="presParOf" srcId="{017EF997-CA56-4E08-BA34-B8146FFA182D}" destId="{1520257C-4CBF-4166-908F-D7483D75C0BE}" srcOrd="0" destOrd="0" presId="urn:microsoft.com/office/officeart/2005/8/layout/orgChart1"/>
    <dgm:cxn modelId="{9ED69107-D3E8-49C7-86F1-03C66E7F22BE}" type="presParOf" srcId="{017EF997-CA56-4E08-BA34-B8146FFA182D}" destId="{352C0B1F-BAAE-487C-A8B9-5BF47EE0559F}" srcOrd="1" destOrd="0" presId="urn:microsoft.com/office/officeart/2005/8/layout/orgChart1"/>
    <dgm:cxn modelId="{7C58A7FD-26E0-4889-82F2-04D4BC76F537}" type="presParOf" srcId="{FE7A3083-B530-4EB4-BB63-5D68BC0A840E}" destId="{5831796A-A4D7-4125-B8E7-A73CE2F550FC}" srcOrd="1" destOrd="0" presId="urn:microsoft.com/office/officeart/2005/8/layout/orgChart1"/>
    <dgm:cxn modelId="{EEE8836C-D055-4D01-A872-778EA7E64801}" type="presParOf" srcId="{5831796A-A4D7-4125-B8E7-A73CE2F550FC}" destId="{FA768BF4-7C46-42E0-9FE2-BCDCB66E705E}" srcOrd="0" destOrd="0" presId="urn:microsoft.com/office/officeart/2005/8/layout/orgChart1"/>
    <dgm:cxn modelId="{16BDEA41-BE36-4530-84BD-E1FC0D530E64}" type="presParOf" srcId="{5831796A-A4D7-4125-B8E7-A73CE2F550FC}" destId="{75A2CB95-5FB4-413E-9812-34092248BFB4}" srcOrd="1" destOrd="0" presId="urn:microsoft.com/office/officeart/2005/8/layout/orgChart1"/>
    <dgm:cxn modelId="{27A29B46-5B7F-4AB6-8915-6540D81B284F}" type="presParOf" srcId="{75A2CB95-5FB4-413E-9812-34092248BFB4}" destId="{7AD779F5-E08C-4B45-A3B1-2902468EEFB0}" srcOrd="0" destOrd="0" presId="urn:microsoft.com/office/officeart/2005/8/layout/orgChart1"/>
    <dgm:cxn modelId="{F47AA1C7-6B71-4F67-995B-26543108AA20}" type="presParOf" srcId="{7AD779F5-E08C-4B45-A3B1-2902468EEFB0}" destId="{D5B976D7-0FE2-452C-947C-B347856DAD38}" srcOrd="0" destOrd="0" presId="urn:microsoft.com/office/officeart/2005/8/layout/orgChart1"/>
    <dgm:cxn modelId="{AFF90590-DDE1-42C8-840F-DA01142A88C5}" type="presParOf" srcId="{7AD779F5-E08C-4B45-A3B1-2902468EEFB0}" destId="{A6F932EA-15FC-498C-9D52-DB1E3896D024}" srcOrd="1" destOrd="0" presId="urn:microsoft.com/office/officeart/2005/8/layout/orgChart1"/>
    <dgm:cxn modelId="{8E8FFA37-AE27-4958-9580-4B01CEE7092A}" type="presParOf" srcId="{75A2CB95-5FB4-413E-9812-34092248BFB4}" destId="{AF209902-C7A0-445C-9BC4-6A8304D39CD2}" srcOrd="1" destOrd="0" presId="urn:microsoft.com/office/officeart/2005/8/layout/orgChart1"/>
    <dgm:cxn modelId="{89B96571-7531-413B-8BB3-544B4B1FD822}" type="presParOf" srcId="{75A2CB95-5FB4-413E-9812-34092248BFB4}" destId="{7A88E215-A5D0-4404-ACEB-BA3246F5B3A0}" srcOrd="2" destOrd="0" presId="urn:microsoft.com/office/officeart/2005/8/layout/orgChart1"/>
    <dgm:cxn modelId="{ACDD7731-553F-435F-A599-9A39305A6D1C}" type="presParOf" srcId="{5831796A-A4D7-4125-B8E7-A73CE2F550FC}" destId="{F014D98A-CE4F-48CF-BA78-18B5D90B9452}" srcOrd="2" destOrd="0" presId="urn:microsoft.com/office/officeart/2005/8/layout/orgChart1"/>
    <dgm:cxn modelId="{F22201E2-8B99-4F33-B4C8-BD07C0581DFE}" type="presParOf" srcId="{5831796A-A4D7-4125-B8E7-A73CE2F550FC}" destId="{C3172D50-186A-4A41-8F15-F24618EFDCDC}" srcOrd="3" destOrd="0" presId="urn:microsoft.com/office/officeart/2005/8/layout/orgChart1"/>
    <dgm:cxn modelId="{F8CD9158-093D-41AE-94D7-56CB02AF1010}" type="presParOf" srcId="{C3172D50-186A-4A41-8F15-F24618EFDCDC}" destId="{EB5B1893-7F7D-4311-973F-66EEE86026D7}" srcOrd="0" destOrd="0" presId="urn:microsoft.com/office/officeart/2005/8/layout/orgChart1"/>
    <dgm:cxn modelId="{40634F61-CE4A-4101-AE93-E8ED84F23D04}" type="presParOf" srcId="{EB5B1893-7F7D-4311-973F-66EEE86026D7}" destId="{0E10E757-2DE3-472E-A982-EF8374F8C7A7}" srcOrd="0" destOrd="0" presId="urn:microsoft.com/office/officeart/2005/8/layout/orgChart1"/>
    <dgm:cxn modelId="{9BFDBEF6-6E09-4FF3-A28C-E359DFE527BE}" type="presParOf" srcId="{EB5B1893-7F7D-4311-973F-66EEE86026D7}" destId="{474723EB-0573-40B0-A35A-B3BBDD571164}" srcOrd="1" destOrd="0" presId="urn:microsoft.com/office/officeart/2005/8/layout/orgChart1"/>
    <dgm:cxn modelId="{BEE27639-04C6-41F8-9751-2C1434B55B20}" type="presParOf" srcId="{C3172D50-186A-4A41-8F15-F24618EFDCDC}" destId="{9FD9D205-D33C-417B-8C1D-D7A21640B051}" srcOrd="1" destOrd="0" presId="urn:microsoft.com/office/officeart/2005/8/layout/orgChart1"/>
    <dgm:cxn modelId="{ED9CBC68-D430-472D-AD2A-FCFE1D42EFF1}" type="presParOf" srcId="{C3172D50-186A-4A41-8F15-F24618EFDCDC}" destId="{4D9BBB3D-3BF6-46A8-9A93-5E41BF64112D}" srcOrd="2" destOrd="0" presId="urn:microsoft.com/office/officeart/2005/8/layout/orgChart1"/>
    <dgm:cxn modelId="{D618B4D3-7FD1-4A6E-B25F-37817A9D54FB}" type="presParOf" srcId="{5831796A-A4D7-4125-B8E7-A73CE2F550FC}" destId="{BA30AEC4-9D4A-435B-8D20-93DCD1C8EB81}" srcOrd="4" destOrd="0" presId="urn:microsoft.com/office/officeart/2005/8/layout/orgChart1"/>
    <dgm:cxn modelId="{2DCC724A-D312-4FD1-A8BB-48040C4AD668}" type="presParOf" srcId="{5831796A-A4D7-4125-B8E7-A73CE2F550FC}" destId="{827476EB-EAB5-45BA-BEAF-90AA535DD2C8}" srcOrd="5" destOrd="0" presId="urn:microsoft.com/office/officeart/2005/8/layout/orgChart1"/>
    <dgm:cxn modelId="{44842AC3-FFF1-4E16-8439-B95FBE818D89}" type="presParOf" srcId="{827476EB-EAB5-45BA-BEAF-90AA535DD2C8}" destId="{BAD9AE16-4477-41BC-AC8F-5D582B9CD497}" srcOrd="0" destOrd="0" presId="urn:microsoft.com/office/officeart/2005/8/layout/orgChart1"/>
    <dgm:cxn modelId="{07F82495-C686-4DC9-B205-638BB204A275}" type="presParOf" srcId="{BAD9AE16-4477-41BC-AC8F-5D582B9CD497}" destId="{1C129A89-0ECA-4C70-85D3-A92EB0DE8341}" srcOrd="0" destOrd="0" presId="urn:microsoft.com/office/officeart/2005/8/layout/orgChart1"/>
    <dgm:cxn modelId="{B7CD45D8-3AA1-44F0-BE0D-2CF646EC072B}" type="presParOf" srcId="{BAD9AE16-4477-41BC-AC8F-5D582B9CD497}" destId="{5BE1807E-3285-4A59-88A1-FE90731F6DC2}" srcOrd="1" destOrd="0" presId="urn:microsoft.com/office/officeart/2005/8/layout/orgChart1"/>
    <dgm:cxn modelId="{97F8D6F0-7ACE-4F91-A8DA-1CFED6B443F2}" type="presParOf" srcId="{827476EB-EAB5-45BA-BEAF-90AA535DD2C8}" destId="{F20B0F96-1447-4321-939F-D40DB199BAB5}" srcOrd="1" destOrd="0" presId="urn:microsoft.com/office/officeart/2005/8/layout/orgChart1"/>
    <dgm:cxn modelId="{4B0AE935-8BBA-4704-B4C4-81A8D4389259}" type="presParOf" srcId="{827476EB-EAB5-45BA-BEAF-90AA535DD2C8}" destId="{0A332D0F-39CC-405A-98A7-500E623B8C28}" srcOrd="2" destOrd="0" presId="urn:microsoft.com/office/officeart/2005/8/layout/orgChart1"/>
    <dgm:cxn modelId="{E5B043C2-148F-44A3-A1EF-C51303606C92}" type="presParOf" srcId="{FE7A3083-B530-4EB4-BB63-5D68BC0A840E}" destId="{3F4458F8-8B79-4E6E-9584-C092F441DED6}"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EC77EC-300C-403C-89AE-F8A36777D212}">
      <dsp:nvSpPr>
        <dsp:cNvPr id="0" name=""/>
        <dsp:cNvSpPr/>
      </dsp:nvSpPr>
      <dsp:spPr>
        <a:xfrm>
          <a:off x="3764756" y="1852749"/>
          <a:ext cx="2671762" cy="635758"/>
        </a:xfrm>
        <a:custGeom>
          <a:avLst/>
          <a:gdLst/>
          <a:ahLst/>
          <a:cxnLst/>
          <a:rect l="0" t="0" r="0" b="0"/>
          <a:pathLst>
            <a:path>
              <a:moveTo>
                <a:pt x="0" y="0"/>
              </a:moveTo>
              <a:lnTo>
                <a:pt x="0" y="433250"/>
              </a:lnTo>
              <a:lnTo>
                <a:pt x="2671762" y="433250"/>
              </a:lnTo>
              <a:lnTo>
                <a:pt x="2671762" y="6357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12D7B-9F0D-45CB-A919-137177A82FE0}">
      <dsp:nvSpPr>
        <dsp:cNvPr id="0" name=""/>
        <dsp:cNvSpPr/>
      </dsp:nvSpPr>
      <dsp:spPr>
        <a:xfrm>
          <a:off x="3719036" y="1852749"/>
          <a:ext cx="91440" cy="635758"/>
        </a:xfrm>
        <a:custGeom>
          <a:avLst/>
          <a:gdLst/>
          <a:ahLst/>
          <a:cxnLst/>
          <a:rect l="0" t="0" r="0" b="0"/>
          <a:pathLst>
            <a:path>
              <a:moveTo>
                <a:pt x="45720" y="0"/>
              </a:moveTo>
              <a:lnTo>
                <a:pt x="45720" y="6357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3B8C03-96D6-42E5-8653-EB26AFDEC810}">
      <dsp:nvSpPr>
        <dsp:cNvPr id="0" name=""/>
        <dsp:cNvSpPr/>
      </dsp:nvSpPr>
      <dsp:spPr>
        <a:xfrm>
          <a:off x="1092993" y="1852749"/>
          <a:ext cx="2671762" cy="635758"/>
        </a:xfrm>
        <a:custGeom>
          <a:avLst/>
          <a:gdLst/>
          <a:ahLst/>
          <a:cxnLst/>
          <a:rect l="0" t="0" r="0" b="0"/>
          <a:pathLst>
            <a:path>
              <a:moveTo>
                <a:pt x="2671762" y="0"/>
              </a:moveTo>
              <a:lnTo>
                <a:pt x="2671762" y="433250"/>
              </a:lnTo>
              <a:lnTo>
                <a:pt x="0" y="433250"/>
              </a:lnTo>
              <a:lnTo>
                <a:pt x="0" y="6357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AD8C0-D29A-4988-841B-25CDDD7290FD}">
      <dsp:nvSpPr>
        <dsp:cNvPr id="0" name=""/>
        <dsp:cNvSpPr/>
      </dsp:nvSpPr>
      <dsp:spPr>
        <a:xfrm>
          <a:off x="2671762" y="464647"/>
          <a:ext cx="2185987" cy="13881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C2BB2-FA72-44D1-9C37-39189CB6907A}">
      <dsp:nvSpPr>
        <dsp:cNvPr id="0" name=""/>
        <dsp:cNvSpPr/>
      </dsp:nvSpPr>
      <dsp:spPr>
        <a:xfrm>
          <a:off x="2914650" y="695390"/>
          <a:ext cx="2185987" cy="1388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tr-TR" sz="4000" kern="1200" dirty="0" smtClean="0"/>
            <a:t>İSKELET</a:t>
          </a:r>
          <a:endParaRPr lang="tr-TR" sz="4000" kern="1200" dirty="0"/>
        </a:p>
      </dsp:txBody>
      <dsp:txXfrm>
        <a:off x="2914650" y="695390"/>
        <a:ext cx="2185987" cy="1388102"/>
      </dsp:txXfrm>
    </dsp:sp>
    <dsp:sp modelId="{512FFC18-0B2E-427E-B065-3053344395F2}">
      <dsp:nvSpPr>
        <dsp:cNvPr id="0" name=""/>
        <dsp:cNvSpPr/>
      </dsp:nvSpPr>
      <dsp:spPr>
        <a:xfrm>
          <a:off x="0" y="2488507"/>
          <a:ext cx="2185987" cy="13881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2C55AE-810C-4B5F-B547-BFD4660534EB}">
      <dsp:nvSpPr>
        <dsp:cNvPr id="0" name=""/>
        <dsp:cNvSpPr/>
      </dsp:nvSpPr>
      <dsp:spPr>
        <a:xfrm>
          <a:off x="242887" y="2719250"/>
          <a:ext cx="2185987" cy="1388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HİDROSTATİK</a:t>
          </a:r>
          <a:endParaRPr lang="tr-TR" sz="2000" kern="1200" dirty="0"/>
        </a:p>
      </dsp:txBody>
      <dsp:txXfrm>
        <a:off x="242887" y="2719250"/>
        <a:ext cx="2185987" cy="1388102"/>
      </dsp:txXfrm>
    </dsp:sp>
    <dsp:sp modelId="{9822A1ED-FBD8-4886-A70B-A936D5B6A2A3}">
      <dsp:nvSpPr>
        <dsp:cNvPr id="0" name=""/>
        <dsp:cNvSpPr/>
      </dsp:nvSpPr>
      <dsp:spPr>
        <a:xfrm>
          <a:off x="2671762" y="2488507"/>
          <a:ext cx="2185987" cy="13881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A9C71B-448A-4686-BA71-BA412B0F9595}">
      <dsp:nvSpPr>
        <dsp:cNvPr id="0" name=""/>
        <dsp:cNvSpPr/>
      </dsp:nvSpPr>
      <dsp:spPr>
        <a:xfrm>
          <a:off x="2914650" y="2719250"/>
          <a:ext cx="2185987" cy="1388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DIŞ</a:t>
          </a:r>
          <a:endParaRPr lang="tr-TR" sz="2000" kern="1200" dirty="0"/>
        </a:p>
      </dsp:txBody>
      <dsp:txXfrm>
        <a:off x="2914650" y="2719250"/>
        <a:ext cx="2185987" cy="1388102"/>
      </dsp:txXfrm>
    </dsp:sp>
    <dsp:sp modelId="{5FF83F79-2801-4FA7-AFFF-2AB6DD7B078C}">
      <dsp:nvSpPr>
        <dsp:cNvPr id="0" name=""/>
        <dsp:cNvSpPr/>
      </dsp:nvSpPr>
      <dsp:spPr>
        <a:xfrm>
          <a:off x="5343524" y="2488507"/>
          <a:ext cx="2185987" cy="13881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A9E7C6-003A-4A70-B8F1-BEA23C9B6019}">
      <dsp:nvSpPr>
        <dsp:cNvPr id="0" name=""/>
        <dsp:cNvSpPr/>
      </dsp:nvSpPr>
      <dsp:spPr>
        <a:xfrm>
          <a:off x="5586412" y="2719250"/>
          <a:ext cx="2185987" cy="13881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İÇ</a:t>
          </a:r>
          <a:endParaRPr lang="tr-TR" sz="2000" kern="1200" dirty="0"/>
        </a:p>
      </dsp:txBody>
      <dsp:txXfrm>
        <a:off x="5586412" y="2719250"/>
        <a:ext cx="2185987" cy="138810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13172AE-4B80-40BF-88DB-59E9E2E6F8CA}">
      <dsp:nvSpPr>
        <dsp:cNvPr id="0" name=""/>
        <dsp:cNvSpPr/>
      </dsp:nvSpPr>
      <dsp:spPr>
        <a:xfrm>
          <a:off x="3886200" y="1916901"/>
          <a:ext cx="2126712" cy="738197"/>
        </a:xfrm>
        <a:custGeom>
          <a:avLst/>
          <a:gdLst/>
          <a:ahLst/>
          <a:cxnLst/>
          <a:rect l="0" t="0" r="0" b="0"/>
          <a:pathLst>
            <a:path>
              <a:moveTo>
                <a:pt x="0" y="0"/>
              </a:moveTo>
              <a:lnTo>
                <a:pt x="0" y="369098"/>
              </a:lnTo>
              <a:lnTo>
                <a:pt x="2126712" y="369098"/>
              </a:lnTo>
              <a:lnTo>
                <a:pt x="2126712" y="73819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A242AA-5D3B-4DE5-AB78-4C533FBBE9BF}">
      <dsp:nvSpPr>
        <dsp:cNvPr id="0" name=""/>
        <dsp:cNvSpPr/>
      </dsp:nvSpPr>
      <dsp:spPr>
        <a:xfrm>
          <a:off x="1759487" y="1916901"/>
          <a:ext cx="2126712" cy="738197"/>
        </a:xfrm>
        <a:custGeom>
          <a:avLst/>
          <a:gdLst/>
          <a:ahLst/>
          <a:cxnLst/>
          <a:rect l="0" t="0" r="0" b="0"/>
          <a:pathLst>
            <a:path>
              <a:moveTo>
                <a:pt x="2126712" y="0"/>
              </a:moveTo>
              <a:lnTo>
                <a:pt x="2126712" y="369098"/>
              </a:lnTo>
              <a:lnTo>
                <a:pt x="0" y="369098"/>
              </a:lnTo>
              <a:lnTo>
                <a:pt x="0" y="73819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D06078-4513-4A33-B53F-DE5BB7C4A672}">
      <dsp:nvSpPr>
        <dsp:cNvPr id="0" name=""/>
        <dsp:cNvSpPr/>
      </dsp:nvSpPr>
      <dsp:spPr>
        <a:xfrm>
          <a:off x="2128586" y="159287"/>
          <a:ext cx="3515227" cy="1757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tr-TR" sz="2400" kern="1200" dirty="0" smtClean="0"/>
            <a:t>YAPISINA GÖRE</a:t>
          </a:r>
          <a:endParaRPr lang="tr-TR" sz="2400" kern="1200" dirty="0"/>
        </a:p>
      </dsp:txBody>
      <dsp:txXfrm>
        <a:off x="2128586" y="159287"/>
        <a:ext cx="3515227" cy="1757613"/>
      </dsp:txXfrm>
    </dsp:sp>
    <dsp:sp modelId="{80E5806D-F6E8-46BB-AD3F-B111FB04495F}">
      <dsp:nvSpPr>
        <dsp:cNvPr id="0" name=""/>
        <dsp:cNvSpPr/>
      </dsp:nvSpPr>
      <dsp:spPr>
        <a:xfrm>
          <a:off x="1873" y="2655098"/>
          <a:ext cx="3515227" cy="1757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SIKI (SERT) KEMİK DOKU</a:t>
          </a:r>
        </a:p>
        <a:p>
          <a:pPr lvl="0" algn="ctr" defTabSz="889000">
            <a:lnSpc>
              <a:spcPct val="90000"/>
            </a:lnSpc>
            <a:spcBef>
              <a:spcPct val="0"/>
            </a:spcBef>
            <a:spcAft>
              <a:spcPct val="35000"/>
            </a:spcAft>
          </a:pPr>
          <a:r>
            <a:rPr lang="tr-TR" sz="2000" kern="1200" dirty="0" smtClean="0"/>
            <a:t>Uzun kemiklerin gövdesinde,baş kısmındaki süngerimsi doku üzerinde</a:t>
          </a:r>
        </a:p>
        <a:p>
          <a:pPr lvl="0" algn="ctr" defTabSz="889000">
            <a:lnSpc>
              <a:spcPct val="90000"/>
            </a:lnSpc>
            <a:spcBef>
              <a:spcPct val="0"/>
            </a:spcBef>
            <a:spcAft>
              <a:spcPct val="35000"/>
            </a:spcAft>
          </a:pPr>
          <a:r>
            <a:rPr lang="tr-TR" sz="2000" kern="1200" dirty="0" smtClean="0"/>
            <a:t>Kısa ve yassı kemiklerin dış yüzeyinde</a:t>
          </a:r>
          <a:endParaRPr lang="tr-TR" sz="2000" kern="1200" dirty="0"/>
        </a:p>
      </dsp:txBody>
      <dsp:txXfrm>
        <a:off x="1873" y="2655098"/>
        <a:ext cx="3515227" cy="1757613"/>
      </dsp:txXfrm>
    </dsp:sp>
    <dsp:sp modelId="{4174A578-1698-4DF9-B896-D3159043F023}">
      <dsp:nvSpPr>
        <dsp:cNvPr id="0" name=""/>
        <dsp:cNvSpPr/>
      </dsp:nvSpPr>
      <dsp:spPr>
        <a:xfrm>
          <a:off x="4255298" y="2655098"/>
          <a:ext cx="3515227" cy="1757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SÜNGERİMSİ KEMİK DOKU</a:t>
          </a:r>
        </a:p>
        <a:p>
          <a:pPr lvl="0" algn="ctr" defTabSz="889000">
            <a:lnSpc>
              <a:spcPct val="90000"/>
            </a:lnSpc>
            <a:spcBef>
              <a:spcPct val="0"/>
            </a:spcBef>
            <a:spcAft>
              <a:spcPct val="35000"/>
            </a:spcAft>
          </a:pPr>
          <a:r>
            <a:rPr lang="tr-TR" sz="2000" kern="1200" dirty="0" smtClean="0"/>
            <a:t>Uzun kemiklerin baş kısmında</a:t>
          </a:r>
        </a:p>
        <a:p>
          <a:pPr lvl="0" algn="ctr" defTabSz="889000">
            <a:lnSpc>
              <a:spcPct val="90000"/>
            </a:lnSpc>
            <a:spcBef>
              <a:spcPct val="0"/>
            </a:spcBef>
            <a:spcAft>
              <a:spcPct val="35000"/>
            </a:spcAft>
          </a:pPr>
          <a:r>
            <a:rPr lang="tr-TR" sz="2000" kern="1200" dirty="0" smtClean="0"/>
            <a:t>Gözenekli yapıya sahip</a:t>
          </a:r>
        </a:p>
        <a:p>
          <a:pPr lvl="0" algn="ctr" defTabSz="889000">
            <a:lnSpc>
              <a:spcPct val="90000"/>
            </a:lnSpc>
            <a:spcBef>
              <a:spcPct val="0"/>
            </a:spcBef>
            <a:spcAft>
              <a:spcPct val="35000"/>
            </a:spcAft>
          </a:pPr>
          <a:endParaRPr lang="tr-TR" sz="2000" kern="1200" dirty="0"/>
        </a:p>
      </dsp:txBody>
      <dsp:txXfrm>
        <a:off x="4255298" y="2655098"/>
        <a:ext cx="3515227" cy="175761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E88C0C0-D498-48E0-AD8F-BB0DC6A9367B}">
      <dsp:nvSpPr>
        <dsp:cNvPr id="0" name=""/>
        <dsp:cNvSpPr/>
      </dsp:nvSpPr>
      <dsp:spPr>
        <a:xfrm>
          <a:off x="3795876" y="1963769"/>
          <a:ext cx="2980685" cy="472845"/>
        </a:xfrm>
        <a:custGeom>
          <a:avLst/>
          <a:gdLst/>
          <a:ahLst/>
          <a:cxnLst/>
          <a:rect l="0" t="0" r="0" b="0"/>
          <a:pathLst>
            <a:path>
              <a:moveTo>
                <a:pt x="0" y="0"/>
              </a:moveTo>
              <a:lnTo>
                <a:pt x="0" y="322230"/>
              </a:lnTo>
              <a:lnTo>
                <a:pt x="2980685" y="322230"/>
              </a:lnTo>
              <a:lnTo>
                <a:pt x="2980685" y="4728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48488-8454-4940-A04F-02C013EB81C0}">
      <dsp:nvSpPr>
        <dsp:cNvPr id="0" name=""/>
        <dsp:cNvSpPr/>
      </dsp:nvSpPr>
      <dsp:spPr>
        <a:xfrm>
          <a:off x="3795876" y="1963769"/>
          <a:ext cx="993561" cy="472845"/>
        </a:xfrm>
        <a:custGeom>
          <a:avLst/>
          <a:gdLst/>
          <a:ahLst/>
          <a:cxnLst/>
          <a:rect l="0" t="0" r="0" b="0"/>
          <a:pathLst>
            <a:path>
              <a:moveTo>
                <a:pt x="0" y="0"/>
              </a:moveTo>
              <a:lnTo>
                <a:pt x="0" y="322230"/>
              </a:lnTo>
              <a:lnTo>
                <a:pt x="993561" y="322230"/>
              </a:lnTo>
              <a:lnTo>
                <a:pt x="993561" y="4728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F83381-5CE6-4326-8A15-5DD16A7C31B3}">
      <dsp:nvSpPr>
        <dsp:cNvPr id="0" name=""/>
        <dsp:cNvSpPr/>
      </dsp:nvSpPr>
      <dsp:spPr>
        <a:xfrm>
          <a:off x="2802314" y="1963769"/>
          <a:ext cx="993561" cy="472845"/>
        </a:xfrm>
        <a:custGeom>
          <a:avLst/>
          <a:gdLst/>
          <a:ahLst/>
          <a:cxnLst/>
          <a:rect l="0" t="0" r="0" b="0"/>
          <a:pathLst>
            <a:path>
              <a:moveTo>
                <a:pt x="993561" y="0"/>
              </a:moveTo>
              <a:lnTo>
                <a:pt x="993561" y="322230"/>
              </a:lnTo>
              <a:lnTo>
                <a:pt x="0" y="322230"/>
              </a:lnTo>
              <a:lnTo>
                <a:pt x="0" y="4728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24BDE-0139-4395-8967-ACDFE8DC8C92}">
      <dsp:nvSpPr>
        <dsp:cNvPr id="0" name=""/>
        <dsp:cNvSpPr/>
      </dsp:nvSpPr>
      <dsp:spPr>
        <a:xfrm>
          <a:off x="815191" y="1963769"/>
          <a:ext cx="2980685" cy="472845"/>
        </a:xfrm>
        <a:custGeom>
          <a:avLst/>
          <a:gdLst/>
          <a:ahLst/>
          <a:cxnLst/>
          <a:rect l="0" t="0" r="0" b="0"/>
          <a:pathLst>
            <a:path>
              <a:moveTo>
                <a:pt x="2980685" y="0"/>
              </a:moveTo>
              <a:lnTo>
                <a:pt x="2980685" y="322230"/>
              </a:lnTo>
              <a:lnTo>
                <a:pt x="0" y="322230"/>
              </a:lnTo>
              <a:lnTo>
                <a:pt x="0" y="4728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DC1CA6-6E57-44AB-9C84-89BD2D191928}">
      <dsp:nvSpPr>
        <dsp:cNvPr id="0" name=""/>
        <dsp:cNvSpPr/>
      </dsp:nvSpPr>
      <dsp:spPr>
        <a:xfrm>
          <a:off x="2982962" y="931368"/>
          <a:ext cx="1625828" cy="1032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4305E-0AF7-4457-8B3D-BE5D309CBA5D}">
      <dsp:nvSpPr>
        <dsp:cNvPr id="0" name=""/>
        <dsp:cNvSpPr/>
      </dsp:nvSpPr>
      <dsp:spPr>
        <a:xfrm>
          <a:off x="3163609" y="1102984"/>
          <a:ext cx="1625828" cy="1032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KEMİK ÇEŞİTLERİ</a:t>
          </a:r>
          <a:endParaRPr lang="tr-TR" sz="2000" kern="1200" dirty="0"/>
        </a:p>
      </dsp:txBody>
      <dsp:txXfrm>
        <a:off x="3163609" y="1102984"/>
        <a:ext cx="1625828" cy="1032400"/>
      </dsp:txXfrm>
    </dsp:sp>
    <dsp:sp modelId="{90A7F48D-E092-4B16-B90B-77AF8F2F992A}">
      <dsp:nvSpPr>
        <dsp:cNvPr id="0" name=""/>
        <dsp:cNvSpPr/>
      </dsp:nvSpPr>
      <dsp:spPr>
        <a:xfrm>
          <a:off x="2277" y="2436614"/>
          <a:ext cx="1625828" cy="1032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71682-1B3C-485E-87C0-C0FF47FD6C7B}">
      <dsp:nvSpPr>
        <dsp:cNvPr id="0" name=""/>
        <dsp:cNvSpPr/>
      </dsp:nvSpPr>
      <dsp:spPr>
        <a:xfrm>
          <a:off x="182924" y="2608230"/>
          <a:ext cx="1625828" cy="1032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UZUN</a:t>
          </a:r>
          <a:endParaRPr lang="tr-TR" sz="2000" kern="1200" dirty="0"/>
        </a:p>
      </dsp:txBody>
      <dsp:txXfrm>
        <a:off x="182924" y="2608230"/>
        <a:ext cx="1625828" cy="1032400"/>
      </dsp:txXfrm>
    </dsp:sp>
    <dsp:sp modelId="{A127178F-38CE-4FCF-96D9-CFACBD060001}">
      <dsp:nvSpPr>
        <dsp:cNvPr id="0" name=""/>
        <dsp:cNvSpPr/>
      </dsp:nvSpPr>
      <dsp:spPr>
        <a:xfrm>
          <a:off x="1989400" y="2436614"/>
          <a:ext cx="1625828" cy="1032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4571F2-0281-4984-98C0-970037E9762F}">
      <dsp:nvSpPr>
        <dsp:cNvPr id="0" name=""/>
        <dsp:cNvSpPr/>
      </dsp:nvSpPr>
      <dsp:spPr>
        <a:xfrm>
          <a:off x="2170048" y="2608230"/>
          <a:ext cx="1625828" cy="1032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YASSI</a:t>
          </a:r>
          <a:endParaRPr lang="tr-TR" sz="2000" kern="1200" dirty="0"/>
        </a:p>
      </dsp:txBody>
      <dsp:txXfrm>
        <a:off x="2170048" y="2608230"/>
        <a:ext cx="1625828" cy="1032400"/>
      </dsp:txXfrm>
    </dsp:sp>
    <dsp:sp modelId="{D2924A95-A1ED-4102-A08D-526C511B6A5A}">
      <dsp:nvSpPr>
        <dsp:cNvPr id="0" name=""/>
        <dsp:cNvSpPr/>
      </dsp:nvSpPr>
      <dsp:spPr>
        <a:xfrm>
          <a:off x="3976523" y="2436614"/>
          <a:ext cx="1625828" cy="1032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D9B37-EBD5-463E-B57C-BD13861A6241}">
      <dsp:nvSpPr>
        <dsp:cNvPr id="0" name=""/>
        <dsp:cNvSpPr/>
      </dsp:nvSpPr>
      <dsp:spPr>
        <a:xfrm>
          <a:off x="4157171" y="2608230"/>
          <a:ext cx="1625828" cy="1032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KISA</a:t>
          </a:r>
          <a:endParaRPr lang="tr-TR" sz="2000" kern="1200" dirty="0"/>
        </a:p>
      </dsp:txBody>
      <dsp:txXfrm>
        <a:off x="4157171" y="2608230"/>
        <a:ext cx="1625828" cy="1032400"/>
      </dsp:txXfrm>
    </dsp:sp>
    <dsp:sp modelId="{C7F17E23-0B5E-495E-8F72-8C129C7F5D36}">
      <dsp:nvSpPr>
        <dsp:cNvPr id="0" name=""/>
        <dsp:cNvSpPr/>
      </dsp:nvSpPr>
      <dsp:spPr>
        <a:xfrm>
          <a:off x="5963647" y="2436614"/>
          <a:ext cx="1625828" cy="1032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73F7B-4491-403C-8010-49C839A34E69}">
      <dsp:nvSpPr>
        <dsp:cNvPr id="0" name=""/>
        <dsp:cNvSpPr/>
      </dsp:nvSpPr>
      <dsp:spPr>
        <a:xfrm>
          <a:off x="6144294" y="2608230"/>
          <a:ext cx="1625828" cy="1032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DÜZENSİZ</a:t>
          </a:r>
          <a:endParaRPr lang="tr-TR" sz="2000" kern="1200" dirty="0"/>
        </a:p>
      </dsp:txBody>
      <dsp:txXfrm>
        <a:off x="6144294" y="2608230"/>
        <a:ext cx="1625828" cy="10324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429A4CB-F82B-40FC-AEF0-2C3EB7479B2A}">
      <dsp:nvSpPr>
        <dsp:cNvPr id="0" name=""/>
        <dsp:cNvSpPr/>
      </dsp:nvSpPr>
      <dsp:spPr>
        <a:xfrm>
          <a:off x="3886200" y="2047405"/>
          <a:ext cx="2749514" cy="477188"/>
        </a:xfrm>
        <a:custGeom>
          <a:avLst/>
          <a:gdLst/>
          <a:ahLst/>
          <a:cxnLst/>
          <a:rect l="0" t="0" r="0" b="0"/>
          <a:pathLst>
            <a:path>
              <a:moveTo>
                <a:pt x="0" y="0"/>
              </a:moveTo>
              <a:lnTo>
                <a:pt x="0" y="238594"/>
              </a:lnTo>
              <a:lnTo>
                <a:pt x="2749514" y="238594"/>
              </a:lnTo>
              <a:lnTo>
                <a:pt x="2749514"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BDBBE5-62A6-44A4-A8CB-D1853FC18301}">
      <dsp:nvSpPr>
        <dsp:cNvPr id="0" name=""/>
        <dsp:cNvSpPr/>
      </dsp:nvSpPr>
      <dsp:spPr>
        <a:xfrm>
          <a:off x="3840480" y="2047405"/>
          <a:ext cx="91440" cy="477188"/>
        </a:xfrm>
        <a:custGeom>
          <a:avLst/>
          <a:gdLst/>
          <a:ahLst/>
          <a:cxnLst/>
          <a:rect l="0" t="0" r="0" b="0"/>
          <a:pathLst>
            <a:path>
              <a:moveTo>
                <a:pt x="45720" y="0"/>
              </a:moveTo>
              <a:lnTo>
                <a:pt x="4572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3421A3-35D5-411E-BC40-82FB6A124183}">
      <dsp:nvSpPr>
        <dsp:cNvPr id="0" name=""/>
        <dsp:cNvSpPr/>
      </dsp:nvSpPr>
      <dsp:spPr>
        <a:xfrm>
          <a:off x="1136685" y="2047405"/>
          <a:ext cx="2749514" cy="477188"/>
        </a:xfrm>
        <a:custGeom>
          <a:avLst/>
          <a:gdLst/>
          <a:ahLst/>
          <a:cxnLst/>
          <a:rect l="0" t="0" r="0" b="0"/>
          <a:pathLst>
            <a:path>
              <a:moveTo>
                <a:pt x="2749514" y="0"/>
              </a:moveTo>
              <a:lnTo>
                <a:pt x="2749514" y="238594"/>
              </a:lnTo>
              <a:lnTo>
                <a:pt x="0" y="238594"/>
              </a:lnTo>
              <a:lnTo>
                <a:pt x="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D365B-954A-4F7F-AB8B-905BBC1680DB}">
      <dsp:nvSpPr>
        <dsp:cNvPr id="0" name=""/>
        <dsp:cNvSpPr/>
      </dsp:nvSpPr>
      <dsp:spPr>
        <a:xfrm>
          <a:off x="2750036" y="911242"/>
          <a:ext cx="2272326" cy="11361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KIKIRDAK</a:t>
          </a:r>
          <a:endParaRPr lang="tr-TR" sz="2000" kern="1200" dirty="0"/>
        </a:p>
      </dsp:txBody>
      <dsp:txXfrm>
        <a:off x="2750036" y="911242"/>
        <a:ext cx="2272326" cy="1136163"/>
      </dsp:txXfrm>
    </dsp:sp>
    <dsp:sp modelId="{83069163-7195-4725-9473-A6CCD8A5D283}">
      <dsp:nvSpPr>
        <dsp:cNvPr id="0" name=""/>
        <dsp:cNvSpPr/>
      </dsp:nvSpPr>
      <dsp:spPr>
        <a:xfrm>
          <a:off x="521" y="2524594"/>
          <a:ext cx="2272326" cy="11361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HİYALİN</a:t>
          </a:r>
          <a:endParaRPr lang="tr-TR" sz="2000" kern="1200" dirty="0"/>
        </a:p>
      </dsp:txBody>
      <dsp:txXfrm>
        <a:off x="521" y="2524594"/>
        <a:ext cx="2272326" cy="1136163"/>
      </dsp:txXfrm>
    </dsp:sp>
    <dsp:sp modelId="{D20EC9C4-C659-46DC-A88E-2D204B8368A0}">
      <dsp:nvSpPr>
        <dsp:cNvPr id="0" name=""/>
        <dsp:cNvSpPr/>
      </dsp:nvSpPr>
      <dsp:spPr>
        <a:xfrm>
          <a:off x="2750036" y="2524594"/>
          <a:ext cx="2272326" cy="11361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FİBRÖZ</a:t>
          </a:r>
          <a:endParaRPr lang="tr-TR" sz="2000" kern="1200" dirty="0"/>
        </a:p>
      </dsp:txBody>
      <dsp:txXfrm>
        <a:off x="2750036" y="2524594"/>
        <a:ext cx="2272326" cy="1136163"/>
      </dsp:txXfrm>
    </dsp:sp>
    <dsp:sp modelId="{3BF8F30A-3CD4-4E56-9A25-3C77B625D35B}">
      <dsp:nvSpPr>
        <dsp:cNvPr id="0" name=""/>
        <dsp:cNvSpPr/>
      </dsp:nvSpPr>
      <dsp:spPr>
        <a:xfrm>
          <a:off x="5499551" y="2524594"/>
          <a:ext cx="2272326" cy="11361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ELASTİK</a:t>
          </a:r>
          <a:endParaRPr lang="tr-TR" sz="2000" kern="1200" dirty="0"/>
        </a:p>
      </dsp:txBody>
      <dsp:txXfrm>
        <a:off x="5499551" y="2524594"/>
        <a:ext cx="2272326" cy="1136163"/>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30AEC4-9D4A-435B-8D20-93DCD1C8EB81}">
      <dsp:nvSpPr>
        <dsp:cNvPr id="0" name=""/>
        <dsp:cNvSpPr/>
      </dsp:nvSpPr>
      <dsp:spPr>
        <a:xfrm>
          <a:off x="3886200" y="2047405"/>
          <a:ext cx="2749514" cy="477188"/>
        </a:xfrm>
        <a:custGeom>
          <a:avLst/>
          <a:gdLst/>
          <a:ahLst/>
          <a:cxnLst/>
          <a:rect l="0" t="0" r="0" b="0"/>
          <a:pathLst>
            <a:path>
              <a:moveTo>
                <a:pt x="0" y="0"/>
              </a:moveTo>
              <a:lnTo>
                <a:pt x="0" y="238594"/>
              </a:lnTo>
              <a:lnTo>
                <a:pt x="2749514" y="238594"/>
              </a:lnTo>
              <a:lnTo>
                <a:pt x="2749514"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14D98A-CE4F-48CF-BA78-18B5D90B9452}">
      <dsp:nvSpPr>
        <dsp:cNvPr id="0" name=""/>
        <dsp:cNvSpPr/>
      </dsp:nvSpPr>
      <dsp:spPr>
        <a:xfrm>
          <a:off x="3840480" y="2047405"/>
          <a:ext cx="91440" cy="477188"/>
        </a:xfrm>
        <a:custGeom>
          <a:avLst/>
          <a:gdLst/>
          <a:ahLst/>
          <a:cxnLst/>
          <a:rect l="0" t="0" r="0" b="0"/>
          <a:pathLst>
            <a:path>
              <a:moveTo>
                <a:pt x="45720" y="0"/>
              </a:moveTo>
              <a:lnTo>
                <a:pt x="4572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768BF4-7C46-42E0-9FE2-BCDCB66E705E}">
      <dsp:nvSpPr>
        <dsp:cNvPr id="0" name=""/>
        <dsp:cNvSpPr/>
      </dsp:nvSpPr>
      <dsp:spPr>
        <a:xfrm>
          <a:off x="1136685" y="2047405"/>
          <a:ext cx="2749514" cy="477188"/>
        </a:xfrm>
        <a:custGeom>
          <a:avLst/>
          <a:gdLst/>
          <a:ahLst/>
          <a:cxnLst/>
          <a:rect l="0" t="0" r="0" b="0"/>
          <a:pathLst>
            <a:path>
              <a:moveTo>
                <a:pt x="2749514" y="0"/>
              </a:moveTo>
              <a:lnTo>
                <a:pt x="2749514" y="238594"/>
              </a:lnTo>
              <a:lnTo>
                <a:pt x="0" y="238594"/>
              </a:lnTo>
              <a:lnTo>
                <a:pt x="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20257C-4CBF-4166-908F-D7483D75C0BE}">
      <dsp:nvSpPr>
        <dsp:cNvPr id="0" name=""/>
        <dsp:cNvSpPr/>
      </dsp:nvSpPr>
      <dsp:spPr>
        <a:xfrm>
          <a:off x="2750036" y="911242"/>
          <a:ext cx="2272326" cy="113616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HAREKET DERECESİNE GÖRE</a:t>
          </a:r>
          <a:endParaRPr lang="tr-TR" sz="2000" kern="1200" dirty="0"/>
        </a:p>
      </dsp:txBody>
      <dsp:txXfrm>
        <a:off x="2750036" y="911242"/>
        <a:ext cx="2272326" cy="1136163"/>
      </dsp:txXfrm>
    </dsp:sp>
    <dsp:sp modelId="{D5B976D7-0FE2-452C-947C-B347856DAD38}">
      <dsp:nvSpPr>
        <dsp:cNvPr id="0" name=""/>
        <dsp:cNvSpPr/>
      </dsp:nvSpPr>
      <dsp:spPr>
        <a:xfrm>
          <a:off x="521" y="2524594"/>
          <a:ext cx="2272326" cy="113616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OYNAR</a:t>
          </a:r>
          <a:endParaRPr lang="tr-TR" sz="2000" kern="1200" dirty="0"/>
        </a:p>
      </dsp:txBody>
      <dsp:txXfrm>
        <a:off x="521" y="2524594"/>
        <a:ext cx="2272326" cy="1136163"/>
      </dsp:txXfrm>
    </dsp:sp>
    <dsp:sp modelId="{0E10E757-2DE3-472E-A982-EF8374F8C7A7}">
      <dsp:nvSpPr>
        <dsp:cNvPr id="0" name=""/>
        <dsp:cNvSpPr/>
      </dsp:nvSpPr>
      <dsp:spPr>
        <a:xfrm>
          <a:off x="2750036" y="2524594"/>
          <a:ext cx="2272326" cy="113616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AZ OYNAR</a:t>
          </a:r>
          <a:endParaRPr lang="tr-TR" sz="2000" kern="1200" dirty="0"/>
        </a:p>
      </dsp:txBody>
      <dsp:txXfrm>
        <a:off x="2750036" y="2524594"/>
        <a:ext cx="2272326" cy="1136163"/>
      </dsp:txXfrm>
    </dsp:sp>
    <dsp:sp modelId="{1C129A89-0ECA-4C70-85D3-A92EB0DE8341}">
      <dsp:nvSpPr>
        <dsp:cNvPr id="0" name=""/>
        <dsp:cNvSpPr/>
      </dsp:nvSpPr>
      <dsp:spPr>
        <a:xfrm>
          <a:off x="5499551" y="2524594"/>
          <a:ext cx="2272326" cy="113616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OYNAMAZ</a:t>
          </a:r>
          <a:endParaRPr lang="tr-TR" sz="2000" kern="1200" dirty="0"/>
        </a:p>
      </dsp:txBody>
      <dsp:txXfrm>
        <a:off x="5499551" y="2524594"/>
        <a:ext cx="2272326" cy="11361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101D20-584A-4395-8FB2-BA1F2246EF83}" type="datetimeFigureOut">
              <a:rPr lang="tr-TR" smtClean="0"/>
              <a:pPr/>
              <a:t>28.12.2014</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0055AF-F5F4-4982-8783-28C602FC42CB}" type="slidenum">
              <a:rPr lang="tr-TR" smtClean="0"/>
              <a:pPr/>
              <a:t>‹#›</a:t>
            </a:fld>
            <a:endParaRPr lang="tr-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
        <p:nvSpPr>
          <p:cNvPr id="4" name="3 Slayt Numarası Yer Tutucusu"/>
          <p:cNvSpPr>
            <a:spLocks noGrp="1"/>
          </p:cNvSpPr>
          <p:nvPr>
            <p:ph type="sldNum" sz="quarter" idx="10"/>
          </p:nvPr>
        </p:nvSpPr>
        <p:spPr/>
        <p:txBody>
          <a:bodyPr/>
          <a:lstStyle/>
          <a:p>
            <a:fld id="{CE0055AF-F5F4-4982-8783-28C602FC42CB}" type="slidenum">
              <a:rPr lang="tr-TR" smtClean="0"/>
              <a:pPr/>
              <a:t>87</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1"/>
      </p:bgRef>
    </p:bg>
    <p:spTree>
      <p:nvGrpSpPr>
        <p:cNvPr id="1" name=""/>
        <p:cNvGrpSpPr/>
        <p:nvPr/>
      </p:nvGrpSpPr>
      <p:grpSpPr>
        <a:xfrm>
          <a:off x="0" y="0"/>
          <a:ext cx="0" cy="0"/>
          <a:chOff x="0" y="0"/>
          <a:chExt cx="0" cy="0"/>
        </a:xfrm>
      </p:grpSpPr>
      <p:sp>
        <p:nvSpPr>
          <p:cNvPr id="12" name="11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Alt Başlık"/>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p:txBody>
          <a:bodyPr/>
          <a:lstStyle/>
          <a:p>
            <a:fld id="{E5B03BA5-7D4C-4B36-8947-1B4ED61A97E6}" type="datetime1">
              <a:rPr lang="tr-TR" smtClean="0"/>
              <a:pPr/>
              <a:t>28.12.2014</a:t>
            </a:fld>
            <a:endParaRPr lang="tr-TR"/>
          </a:p>
        </p:txBody>
      </p:sp>
      <p:sp>
        <p:nvSpPr>
          <p:cNvPr id="17" name="16 Altbilgi Yer Tutucusu"/>
          <p:cNvSpPr>
            <a:spLocks noGrp="1"/>
          </p:cNvSpPr>
          <p:nvPr>
            <p:ph type="ftr" sz="quarter" idx="11"/>
          </p:nvPr>
        </p:nvSpPr>
        <p:spPr/>
        <p:txBody>
          <a:bodyPr/>
          <a:lstStyle/>
          <a:p>
            <a:r>
              <a:rPr lang="tr-TR" smtClean="0"/>
              <a:t>Copyright Tzn Arc</a:t>
            </a:r>
            <a:endParaRPr lang="tr-TR"/>
          </a:p>
        </p:txBody>
      </p:sp>
      <p:sp>
        <p:nvSpPr>
          <p:cNvPr id="29" name="28 Slayt Numarası Yer Tutucusu"/>
          <p:cNvSpPr>
            <a:spLocks noGrp="1"/>
          </p:cNvSpPr>
          <p:nvPr>
            <p:ph type="sldNum" sz="quarter" idx="12"/>
          </p:nvPr>
        </p:nvSpPr>
        <p:spPr/>
        <p:txBody>
          <a:bodyPr lIns="0" tIns="0" rIns="0" bIns="0">
            <a:noAutofit/>
          </a:bodyPr>
          <a:lstStyle>
            <a:lvl1pPr>
              <a:defRPr sz="1400">
                <a:solidFill>
                  <a:srgbClr val="FFFFFF"/>
                </a:solidFill>
              </a:defRPr>
            </a:lvl1pPr>
          </a:lstStyle>
          <a:p>
            <a:fld id="{978AB896-2B9A-40DF-8988-27C6A8A2CA2E}" type="slidenum">
              <a:rPr lang="tr-TR" smtClean="0"/>
              <a:pPr/>
              <a:t>‹#›</a:t>
            </a:fld>
            <a:endParaRPr lang="tr-TR"/>
          </a:p>
        </p:txBody>
      </p:sp>
      <p:sp>
        <p:nvSpPr>
          <p:cNvPr id="7" name="6 Dikdörtgen"/>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tr-TR" smtClean="0"/>
              <a:t>Asıl başlık stili için tıklatın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4C39558B-C439-47F2-B5C5-DF90527EDD6E}"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1"/>
            <a:ext cx="201168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914400" y="274640"/>
            <a:ext cx="55626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83BC1D6F-F1E7-405E-AC23-977EFF5A0558}"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4" name="3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
        <p:nvSpPr>
          <p:cNvPr id="8" name="7 İçerik Yer Tutucusu"/>
          <p:cNvSpPr>
            <a:spLocks noGrp="1"/>
          </p:cNvSpPr>
          <p:nvPr>
            <p:ph sz="quarter" idx="1"/>
          </p:nvPr>
        </p:nvSpPr>
        <p:spPr>
          <a:xfrm>
            <a:off x="914400" y="1447800"/>
            <a:ext cx="777240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11" name="10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13" y="952500"/>
            <a:ext cx="7772400" cy="1362075"/>
          </a:xfrm>
        </p:spPr>
        <p:txBody>
          <a:bodyPr anchor="b" anchorCtr="0"/>
          <a:lstStyle>
            <a:lvl1pPr algn="l">
              <a:buNone/>
              <a:defRPr sz="4000" b="0" cap="none"/>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181B36D3-50F3-443F-AF84-EDEB2F050134}" type="datetime1">
              <a:rPr lang="tr-TR" smtClean="0"/>
              <a:pPr/>
              <a:t>28.12.2014</a:t>
            </a:fld>
            <a:endParaRPr lang="tr-TR"/>
          </a:p>
        </p:txBody>
      </p:sp>
      <p:sp>
        <p:nvSpPr>
          <p:cNvPr id="5" name="4 Altbilgi Yer Tutucusu"/>
          <p:cNvSpPr>
            <a:spLocks noGrp="1"/>
          </p:cNvSpPr>
          <p:nvPr>
            <p:ph type="ftr" sz="quarter" idx="11"/>
          </p:nvPr>
        </p:nvSpPr>
        <p:spPr>
          <a:xfrm>
            <a:off x="800100" y="6172200"/>
            <a:ext cx="4000500" cy="457200"/>
          </a:xfrm>
        </p:spPr>
        <p:txBody>
          <a:bodyPr/>
          <a:lstStyle/>
          <a:p>
            <a:r>
              <a:rPr lang="tr-TR" smtClean="0"/>
              <a:t>Copyright Tzn Arc</a:t>
            </a:r>
            <a:endParaRPr lang="tr-TR"/>
          </a:p>
        </p:txBody>
      </p:sp>
      <p:sp>
        <p:nvSpPr>
          <p:cNvPr id="7" name="6 Dikdörtgen"/>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Dikdörtgen"/>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Dikdörtgen"/>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Slayt Numarası Yer Tutucusu"/>
          <p:cNvSpPr>
            <a:spLocks noGrp="1"/>
          </p:cNvSpPr>
          <p:nvPr>
            <p:ph type="sldNum" sz="quarter" idx="12"/>
          </p:nvPr>
        </p:nvSpPr>
        <p:spPr>
          <a:xfrm>
            <a:off x="146304" y="6208776"/>
            <a:ext cx="457200" cy="457200"/>
          </a:xfrm>
        </p:spPr>
        <p:txBody>
          <a:bodyPr/>
          <a:lstStyle/>
          <a:p>
            <a:fld id="{978AB896-2B9A-40DF-8988-27C6A8A2CA2E}"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fld id="{3CC24066-37A2-4221-BCED-7971299FB01E}"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
        <p:nvSpPr>
          <p:cNvPr id="9" name="8 İçerik Yer Tutucusu"/>
          <p:cNvSpPr>
            <a:spLocks noGrp="1"/>
          </p:cNvSpPr>
          <p:nvPr>
            <p:ph sz="quarter" idx="1"/>
          </p:nvPr>
        </p:nvSpPr>
        <p:spPr>
          <a:xfrm>
            <a:off x="91440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93395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914400" y="273050"/>
            <a:ext cx="7772400" cy="1143000"/>
          </a:xfrm>
        </p:spPr>
        <p:txBody>
          <a:bodyPr anchor="b" anchorCtr="0"/>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7" name="6 Veri Yer Tutucusu"/>
          <p:cNvSpPr>
            <a:spLocks noGrp="1"/>
          </p:cNvSpPr>
          <p:nvPr>
            <p:ph type="dt" sz="half" idx="10"/>
          </p:nvPr>
        </p:nvSpPr>
        <p:spPr/>
        <p:txBody>
          <a:bodyPr/>
          <a:lstStyle/>
          <a:p>
            <a:fld id="{86691B15-B53B-40A1-9040-3B07EBEB9D3B}"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
        <p:nvSpPr>
          <p:cNvPr id="9" name="8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
        <p:nvSpPr>
          <p:cNvPr id="11" name="10 İçerik Yer Tutucusu"/>
          <p:cNvSpPr>
            <a:spLocks noGrp="1"/>
          </p:cNvSpPr>
          <p:nvPr>
            <p:ph sz="half" idx="2"/>
          </p:nvPr>
        </p:nvSpPr>
        <p:spPr>
          <a:xfrm>
            <a:off x="9144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half" idx="4"/>
          </p:nvPr>
        </p:nvSpPr>
        <p:spPr>
          <a:xfrm>
            <a:off x="49530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62073887-D925-4019-9AE2-A6A85318499B}"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F5D5A7CC-3854-4BAA-9DA3-C0E4116FEFAD}" type="datetime1">
              <a:rPr lang="tr-TR" smtClean="0"/>
              <a:pPr/>
              <a:t>28.12.2014</a:t>
            </a:fld>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7 Dikdörtgen"/>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914400" y="273050"/>
            <a:ext cx="7772400" cy="1143000"/>
          </a:xfrm>
        </p:spPr>
        <p:txBody>
          <a:bodyPr anchor="b" anchorCtr="0"/>
          <a:lstStyle>
            <a:lvl1pPr algn="l">
              <a:buNone/>
              <a:defRPr sz="4000" b="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065E5808-F878-45FA-8BA7-39726F9FE9F3}"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978AB896-2B9A-40DF-8988-27C6A8A2CA2E}" type="slidenum">
              <a:rPr lang="tr-TR" smtClean="0"/>
              <a:pPr/>
              <a:t>‹#›</a:t>
            </a:fld>
            <a:endParaRPr lang="tr-TR"/>
          </a:p>
        </p:txBody>
      </p:sp>
      <p:sp>
        <p:nvSpPr>
          <p:cNvPr id="11" name="10 İçerik Yer Tutucusu"/>
          <p:cNvSpPr>
            <a:spLocks noGrp="1"/>
          </p:cNvSpPr>
          <p:nvPr>
            <p:ph sz="quarter" idx="1"/>
          </p:nvPr>
        </p:nvSpPr>
        <p:spPr>
          <a:xfrm>
            <a:off x="2971800" y="1600200"/>
            <a:ext cx="5715000" cy="44958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900550"/>
            <a:ext cx="7315200" cy="522288"/>
          </a:xfrm>
        </p:spPr>
        <p:txBody>
          <a:bodyPr anchor="ctr">
            <a:noAutofit/>
          </a:bodyPr>
          <a:lstStyle>
            <a:lvl1pPr algn="l">
              <a:buNone/>
              <a:defRPr sz="2800" b="0"/>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62E9B233-4A0A-422D-BDBD-82BC8C7C996F}" type="datetime1">
              <a:rPr lang="tr-TR" smtClean="0"/>
              <a:pPr/>
              <a:t>28.12.2014</a:t>
            </a:fld>
            <a:endParaRPr lang="tr-TR"/>
          </a:p>
        </p:txBody>
      </p:sp>
      <p:sp>
        <p:nvSpPr>
          <p:cNvPr id="6" name="5 Altbilgi Yer Tutucusu"/>
          <p:cNvSpPr>
            <a:spLocks noGrp="1"/>
          </p:cNvSpPr>
          <p:nvPr>
            <p:ph type="ftr" sz="quarter" idx="11"/>
          </p:nvPr>
        </p:nvSpPr>
        <p:spPr>
          <a:xfrm>
            <a:off x="914400" y="6172200"/>
            <a:ext cx="3886200" cy="457200"/>
          </a:xfrm>
        </p:spPr>
        <p:txBody>
          <a:bodyPr/>
          <a:lstStyle/>
          <a:p>
            <a:r>
              <a:rPr lang="tr-TR" smtClean="0"/>
              <a:t>Copyright Tzn Arc</a:t>
            </a:r>
            <a:endParaRPr lang="tr-TR"/>
          </a:p>
        </p:txBody>
      </p:sp>
      <p:sp>
        <p:nvSpPr>
          <p:cNvPr id="7" name="6 Slayt Numarası Yer Tutucusu"/>
          <p:cNvSpPr>
            <a:spLocks noGrp="1"/>
          </p:cNvSpPr>
          <p:nvPr>
            <p:ph type="sldNum" sz="quarter" idx="12"/>
          </p:nvPr>
        </p:nvSpPr>
        <p:spPr>
          <a:xfrm>
            <a:off x="146304" y="6208776"/>
            <a:ext cx="457200" cy="457200"/>
          </a:xfrm>
        </p:spPr>
        <p:txBody>
          <a:bodyPr/>
          <a:lstStyle/>
          <a:p>
            <a:fld id="{978AB896-2B9A-40DF-8988-27C6A8A2CA2E}" type="slidenum">
              <a:rPr lang="tr-TR" smtClean="0"/>
              <a:pPr/>
              <a:t>‹#›</a:t>
            </a:fld>
            <a:endParaRPr lang="tr-TR"/>
          </a:p>
        </p:txBody>
      </p:sp>
      <p:sp>
        <p:nvSpPr>
          <p:cNvPr id="11" name="10 Dikdörtgen"/>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ikdörtgen"/>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Resim Yer Tutucusu"/>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tr-TR" smtClean="0"/>
              <a:t>Resim eklemek için simgeyi tıklatın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Başlık Yer Tutucusu"/>
          <p:cNvSpPr>
            <a:spLocks noGrp="1"/>
          </p:cNvSpPr>
          <p:nvPr>
            <p:ph type="title"/>
          </p:nvPr>
        </p:nvSpPr>
        <p:spPr>
          <a:xfrm>
            <a:off x="914400" y="274638"/>
            <a:ext cx="7772400" cy="1143000"/>
          </a:xfrm>
          <a:prstGeom prst="rect">
            <a:avLst/>
          </a:prstGeom>
        </p:spPr>
        <p:txBody>
          <a:bodyPr bIns="91440" anchor="b" anchorCtr="0">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EBC94BF3-E9BB-4D22-AED5-0B58EA9B276C}" type="datetime1">
              <a:rPr lang="tr-TR" smtClean="0"/>
              <a:pPr/>
              <a:t>28.12.2014</a:t>
            </a:fld>
            <a:endParaRPr lang="tr-TR"/>
          </a:p>
        </p:txBody>
      </p:sp>
      <p:sp>
        <p:nvSpPr>
          <p:cNvPr id="3" name="2 Altbilgi Yer Tutucusu"/>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tr-TR" smtClean="0"/>
              <a:t>Copyright Tzn Arc</a:t>
            </a:r>
            <a:endParaRPr lang="tr-TR"/>
          </a:p>
        </p:txBody>
      </p:sp>
      <p:sp>
        <p:nvSpPr>
          <p:cNvPr id="23" name="22 Slayt Numarası Yer Tutucusu"/>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78AB896-2B9A-40DF-8988-27C6A8A2CA2E}"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F:\Sunum\12.s&#305;n&#305;f\Destek%20ve%20Hareket\Introduction%20to%20Bone%20Biology%20-%20YouTube.mp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F:\Sunum\12.s&#305;n&#305;f\Destek%20ve%20Hareket\Microscopic%20Bone%20Structure%20-%20YouTube.mp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F:\Sunum\12.s&#305;n&#305;f\Destek%20ve%20Hareket\THE%20SKELETAL%20SYSTEM%20_%20human%20anatomy%20-%20YouTube.mp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F:\Sunum\12.s&#305;n&#305;f\Destek%20ve%20Hareket\Worm_movement.wmv.mp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file:///F:\Sunum\12.s&#305;n&#305;f\Destek%20ve%20Hareket\Cross%20Bridge%20Cycle.mp4"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r>
              <a:rPr lang="tr-TR" dirty="0" err="1" smtClean="0"/>
              <a:t>Tüzün</a:t>
            </a:r>
            <a:r>
              <a:rPr lang="tr-TR" dirty="0" smtClean="0"/>
              <a:t> ARIK BIYIKLI</a:t>
            </a:r>
            <a:endParaRPr lang="tr-TR" dirty="0"/>
          </a:p>
        </p:txBody>
      </p:sp>
      <p:sp>
        <p:nvSpPr>
          <p:cNvPr id="2" name="1 Başlık"/>
          <p:cNvSpPr>
            <a:spLocks noGrp="1"/>
          </p:cNvSpPr>
          <p:nvPr>
            <p:ph type="ctrTitle"/>
          </p:nvPr>
        </p:nvSpPr>
        <p:spPr/>
        <p:txBody>
          <a:bodyPr/>
          <a:lstStyle/>
          <a:p>
            <a:r>
              <a:rPr lang="tr-TR" dirty="0" smtClean="0"/>
              <a:t>DESTEK VE HAREKET</a:t>
            </a:r>
            <a:endParaRPr lang="tr-TR" dirty="0"/>
          </a:p>
        </p:txBody>
      </p:sp>
      <p:sp>
        <p:nvSpPr>
          <p:cNvPr id="4" name="3 Veri Yer Tutucusu"/>
          <p:cNvSpPr>
            <a:spLocks noGrp="1"/>
          </p:cNvSpPr>
          <p:nvPr>
            <p:ph type="dt" sz="half" idx="10"/>
          </p:nvPr>
        </p:nvSpPr>
        <p:spPr/>
        <p:txBody>
          <a:bodyPr/>
          <a:lstStyle/>
          <a:p>
            <a:fld id="{C46C3999-5534-4E25-8237-7669743771A7}"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KEMİK DOKU</a:t>
            </a:r>
            <a:endParaRPr lang="tr-TR" dirty="0"/>
          </a:p>
        </p:txBody>
      </p:sp>
      <p:sp>
        <p:nvSpPr>
          <p:cNvPr id="3" name="2 İçerik Yer Tutucusu"/>
          <p:cNvSpPr>
            <a:spLocks noGrp="1"/>
          </p:cNvSpPr>
          <p:nvPr>
            <p:ph sz="quarter" idx="1"/>
          </p:nvPr>
        </p:nvSpPr>
        <p:spPr/>
        <p:txBody>
          <a:bodyPr>
            <a:normAutofit lnSpcReduction="10000"/>
          </a:bodyPr>
          <a:lstStyle/>
          <a:p>
            <a:r>
              <a:rPr lang="tr-TR" dirty="0" smtClean="0"/>
              <a:t>Kemik doku: Kemik hücreleri ve ara maddeden oluşur.</a:t>
            </a:r>
          </a:p>
          <a:p>
            <a:r>
              <a:rPr lang="tr-TR" dirty="0" smtClean="0"/>
              <a:t>Kemik dokuyu oluşturan hücrelere </a:t>
            </a:r>
            <a:r>
              <a:rPr lang="tr-TR" dirty="0" err="1" smtClean="0"/>
              <a:t>osteosit</a:t>
            </a:r>
            <a:r>
              <a:rPr lang="tr-TR" dirty="0" smtClean="0"/>
              <a:t> denir.</a:t>
            </a:r>
            <a:endParaRPr lang="tr-TR" dirty="0" smtClean="0"/>
          </a:p>
          <a:p>
            <a:r>
              <a:rPr lang="tr-TR" dirty="0" smtClean="0"/>
              <a:t>Organik ve inorganik maddeden oluşan ara maddeye </a:t>
            </a:r>
            <a:r>
              <a:rPr lang="tr-TR" dirty="0" err="1" smtClean="0"/>
              <a:t>osein</a:t>
            </a:r>
            <a:r>
              <a:rPr lang="tr-TR" dirty="0" smtClean="0"/>
              <a:t> (</a:t>
            </a:r>
            <a:r>
              <a:rPr lang="tr-TR" dirty="0" err="1" smtClean="0"/>
              <a:t>kollojen</a:t>
            </a:r>
            <a:r>
              <a:rPr lang="tr-TR" dirty="0" smtClean="0"/>
              <a:t> lifler+ kalsiyum tuzları,potasyum,magnezyum) denir.</a:t>
            </a:r>
          </a:p>
          <a:p>
            <a:r>
              <a:rPr lang="tr-TR" dirty="0" smtClean="0"/>
              <a:t>Kemik hücreleri (</a:t>
            </a:r>
            <a:r>
              <a:rPr lang="tr-TR" dirty="0" err="1" smtClean="0"/>
              <a:t>osteosit</a:t>
            </a:r>
            <a:r>
              <a:rPr lang="tr-TR" dirty="0" smtClean="0"/>
              <a:t>) </a:t>
            </a:r>
            <a:r>
              <a:rPr lang="tr-TR" dirty="0" err="1" smtClean="0"/>
              <a:t>lakün</a:t>
            </a:r>
            <a:r>
              <a:rPr lang="tr-TR" dirty="0" smtClean="0"/>
              <a:t> denilen boşluklarda yer alır</a:t>
            </a:r>
          </a:p>
          <a:p>
            <a:r>
              <a:rPr lang="tr-TR" dirty="0" smtClean="0"/>
              <a:t>Tüm kemik çeşitlerinin dış kısmında </a:t>
            </a:r>
            <a:r>
              <a:rPr lang="tr-TR" dirty="0" err="1" smtClean="0"/>
              <a:t>periost</a:t>
            </a:r>
            <a:r>
              <a:rPr lang="tr-TR" dirty="0" smtClean="0"/>
              <a:t> denilen kemik zarı bulunur.Bağ dokudan yapılmıştır.Sinir ve kan damarı taşır.</a:t>
            </a:r>
          </a:p>
          <a:p>
            <a:r>
              <a:rPr lang="tr-TR" dirty="0" smtClean="0"/>
              <a:t>Kemik zarı yeni kemik hücreleri oluşturur,kemiğin enine büyümesini ve yenilenmesini sağlar.</a:t>
            </a:r>
            <a:endParaRPr lang="tr-TR" dirty="0"/>
          </a:p>
        </p:txBody>
      </p:sp>
      <p:sp>
        <p:nvSpPr>
          <p:cNvPr id="4" name="3 Veri Yer Tutucusu"/>
          <p:cNvSpPr>
            <a:spLocks noGrp="1"/>
          </p:cNvSpPr>
          <p:nvPr>
            <p:ph type="dt" sz="half" idx="10"/>
          </p:nvPr>
        </p:nvSpPr>
        <p:spPr/>
        <p:txBody>
          <a:bodyPr/>
          <a:lstStyle/>
          <a:p>
            <a:fld id="{8BFCC91F-0926-44B6-8E7B-6AA4E023E218}"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027" name="Picture 3"/>
          <p:cNvPicPr>
            <a:picLocks noGrp="1" noChangeAspect="1" noChangeArrowheads="1"/>
          </p:cNvPicPr>
          <p:nvPr>
            <p:ph sz="quarter" idx="1"/>
          </p:nvPr>
        </p:nvPicPr>
        <p:blipFill>
          <a:blip r:embed="rId2" cstate="print"/>
          <a:srcRect/>
          <a:stretch>
            <a:fillRect/>
          </a:stretch>
        </p:blipFill>
        <p:spPr bwMode="auto">
          <a:xfrm>
            <a:off x="1187624" y="332656"/>
            <a:ext cx="6696744" cy="584443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Kemiğin Görevleri</a:t>
            </a:r>
            <a:endParaRPr lang="tr-TR" dirty="0"/>
          </a:p>
        </p:txBody>
      </p:sp>
      <p:sp>
        <p:nvSpPr>
          <p:cNvPr id="3" name="2 İçerik Yer Tutucusu"/>
          <p:cNvSpPr>
            <a:spLocks noGrp="1"/>
          </p:cNvSpPr>
          <p:nvPr>
            <p:ph sz="quarter" idx="1"/>
          </p:nvPr>
        </p:nvSpPr>
        <p:spPr/>
        <p:txBody>
          <a:bodyPr/>
          <a:lstStyle/>
          <a:p>
            <a:r>
              <a:rPr lang="tr-TR" dirty="0" smtClean="0"/>
              <a:t>Vücuda şekil verir,desteklik sağlar.Kaslarla birlikte hareketi sağlar</a:t>
            </a:r>
          </a:p>
          <a:p>
            <a:r>
              <a:rPr lang="tr-TR" dirty="0" smtClean="0"/>
              <a:t>Yaşamsal organları dış etkilere karşı korur</a:t>
            </a:r>
          </a:p>
          <a:p>
            <a:r>
              <a:rPr lang="tr-TR" dirty="0" smtClean="0"/>
              <a:t>Kan hücrelerinin yapımında görev alır</a:t>
            </a:r>
          </a:p>
          <a:p>
            <a:r>
              <a:rPr lang="tr-TR" dirty="0" smtClean="0"/>
              <a:t>Mineralleri depo eder.</a:t>
            </a:r>
          </a:p>
          <a:p>
            <a:endParaRPr lang="tr-TR" dirty="0"/>
          </a:p>
        </p:txBody>
      </p:sp>
      <p:sp>
        <p:nvSpPr>
          <p:cNvPr id="4" name="3 Veri Yer Tutucusu"/>
          <p:cNvSpPr>
            <a:spLocks noGrp="1"/>
          </p:cNvSpPr>
          <p:nvPr>
            <p:ph type="dt" sz="half" idx="10"/>
          </p:nvPr>
        </p:nvSpPr>
        <p:spPr/>
        <p:txBody>
          <a:bodyPr/>
          <a:lstStyle/>
          <a:p>
            <a:fld id="{09ED73D0-ECBF-46DA-B13F-9E402FE9BEE4}"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Kemik Doku Çeşitleri</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F8720A40-4BD6-4E54-B9A5-78ED7E7635A2}"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0" y="0"/>
            <a:ext cx="9124188" cy="6669360"/>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B7223E2-4687-42E0-9E4B-539345CECD1E}"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30373" y="102497"/>
            <a:ext cx="8862107" cy="6422847"/>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C9190D3-746B-4C68-A5F6-312C4C53FA54}"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Şekillerine Göre Kemikler</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BDDB28F0-E36F-4CAF-8694-D30C2AF991E7}"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Metin kutusu"/>
          <p:cNvSpPr txBox="1"/>
          <p:nvPr/>
        </p:nvSpPr>
        <p:spPr>
          <a:xfrm>
            <a:off x="179512" y="5229200"/>
            <a:ext cx="2592288" cy="923330"/>
          </a:xfrm>
          <a:prstGeom prst="rect">
            <a:avLst/>
          </a:prstGeom>
          <a:solidFill>
            <a:schemeClr val="accent2">
              <a:lumMod val="60000"/>
              <a:lumOff val="40000"/>
            </a:schemeClr>
          </a:solidFill>
        </p:spPr>
        <p:txBody>
          <a:bodyPr wrap="square" rtlCol="0">
            <a:spAutoFit/>
          </a:bodyPr>
          <a:lstStyle/>
          <a:p>
            <a:r>
              <a:rPr lang="tr-TR" dirty="0" smtClean="0"/>
              <a:t>Ön kol, dirsek, </a:t>
            </a:r>
            <a:r>
              <a:rPr lang="tr-TR" dirty="0" err="1" smtClean="0"/>
              <a:t>pazu</a:t>
            </a:r>
            <a:r>
              <a:rPr lang="tr-TR" dirty="0" smtClean="0"/>
              <a:t>, uyluk, kaval kemikleri bu gruba girer</a:t>
            </a:r>
            <a:endParaRPr lang="tr-TR" dirty="0"/>
          </a:p>
        </p:txBody>
      </p:sp>
      <p:sp>
        <p:nvSpPr>
          <p:cNvPr id="8" name="7 Metin kutusu"/>
          <p:cNvSpPr txBox="1"/>
          <p:nvPr/>
        </p:nvSpPr>
        <p:spPr>
          <a:xfrm>
            <a:off x="2915816" y="5517232"/>
            <a:ext cx="2016224" cy="646331"/>
          </a:xfrm>
          <a:prstGeom prst="rect">
            <a:avLst/>
          </a:prstGeom>
          <a:solidFill>
            <a:schemeClr val="accent2">
              <a:lumMod val="60000"/>
              <a:lumOff val="40000"/>
            </a:schemeClr>
          </a:solidFill>
        </p:spPr>
        <p:txBody>
          <a:bodyPr wrap="square" rtlCol="0">
            <a:spAutoFit/>
          </a:bodyPr>
          <a:lstStyle/>
          <a:p>
            <a:r>
              <a:rPr lang="tr-TR" dirty="0" smtClean="0"/>
              <a:t>Kafatası, kürek, kalça, kaburga</a:t>
            </a:r>
            <a:endParaRPr lang="tr-TR" dirty="0"/>
          </a:p>
        </p:txBody>
      </p:sp>
      <p:sp>
        <p:nvSpPr>
          <p:cNvPr id="9" name="8 Metin kutusu"/>
          <p:cNvSpPr txBox="1"/>
          <p:nvPr/>
        </p:nvSpPr>
        <p:spPr>
          <a:xfrm>
            <a:off x="5076056" y="5445224"/>
            <a:ext cx="1728192" cy="646331"/>
          </a:xfrm>
          <a:prstGeom prst="rect">
            <a:avLst/>
          </a:prstGeom>
          <a:solidFill>
            <a:schemeClr val="accent2">
              <a:lumMod val="60000"/>
              <a:lumOff val="40000"/>
            </a:schemeClr>
          </a:solidFill>
        </p:spPr>
        <p:txBody>
          <a:bodyPr wrap="square" rtlCol="0">
            <a:spAutoFit/>
          </a:bodyPr>
          <a:lstStyle/>
          <a:p>
            <a:r>
              <a:rPr lang="tr-TR" dirty="0" smtClean="0"/>
              <a:t>El-ayak bilek kemikleri</a:t>
            </a:r>
            <a:endParaRPr lang="tr-TR" dirty="0"/>
          </a:p>
        </p:txBody>
      </p:sp>
      <p:sp>
        <p:nvSpPr>
          <p:cNvPr id="10" name="9 Metin kutusu"/>
          <p:cNvSpPr txBox="1"/>
          <p:nvPr/>
        </p:nvSpPr>
        <p:spPr>
          <a:xfrm>
            <a:off x="7092280" y="5301208"/>
            <a:ext cx="1728192" cy="646331"/>
          </a:xfrm>
          <a:prstGeom prst="rect">
            <a:avLst/>
          </a:prstGeom>
          <a:solidFill>
            <a:schemeClr val="accent2">
              <a:lumMod val="60000"/>
              <a:lumOff val="40000"/>
            </a:schemeClr>
          </a:solidFill>
        </p:spPr>
        <p:txBody>
          <a:bodyPr wrap="square" rtlCol="0">
            <a:spAutoFit/>
          </a:bodyPr>
          <a:lstStyle/>
          <a:p>
            <a:r>
              <a:rPr lang="tr-TR" dirty="0" smtClean="0"/>
              <a:t>omurlar ve bazı yüz kemikleri</a:t>
            </a:r>
            <a:endParaRPr lang="tr-T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763688" y="0"/>
            <a:ext cx="5904656" cy="26289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403648" y="2585786"/>
            <a:ext cx="7037834" cy="4011566"/>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DC7756F3-EB5A-4D76-BAF1-5C9B9ED5A37F}"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331640" y="141793"/>
            <a:ext cx="6984776" cy="4652531"/>
          </a:xfrm>
          <a:prstGeom prst="rect">
            <a:avLst/>
          </a:prstGeom>
          <a:noFill/>
          <a:ln w="9525">
            <a:noFill/>
            <a:miter lim="800000"/>
            <a:headEnd/>
            <a:tailEnd/>
          </a:ln>
        </p:spPr>
      </p:pic>
      <p:sp>
        <p:nvSpPr>
          <p:cNvPr id="5" name="4 Metin kutusu"/>
          <p:cNvSpPr txBox="1"/>
          <p:nvPr/>
        </p:nvSpPr>
        <p:spPr>
          <a:xfrm>
            <a:off x="323528" y="5085184"/>
            <a:ext cx="8352928" cy="923330"/>
          </a:xfrm>
          <a:prstGeom prst="rect">
            <a:avLst/>
          </a:prstGeom>
          <a:solidFill>
            <a:schemeClr val="accent4">
              <a:lumMod val="60000"/>
              <a:lumOff val="40000"/>
            </a:schemeClr>
          </a:solidFill>
        </p:spPr>
        <p:txBody>
          <a:bodyPr wrap="square" rtlCol="0">
            <a:spAutoFit/>
          </a:bodyPr>
          <a:lstStyle/>
          <a:p>
            <a:r>
              <a:rPr lang="tr-TR" dirty="0" smtClean="0"/>
              <a:t>Uzun kemiklerin baş kısmında kemiğin boyuna uzamasını sağlayan kıkırdak dokudan yapılmış büyüme bölgesi bulunur. Bu kıkırdak yapıya </a:t>
            </a:r>
            <a:r>
              <a:rPr lang="tr-TR" dirty="0" err="1" smtClean="0"/>
              <a:t>epifiz</a:t>
            </a:r>
            <a:r>
              <a:rPr lang="tr-TR" dirty="0" smtClean="0"/>
              <a:t> plağı denir.19-23 yaşından sonra kemikleşir ve büyüme durur.</a:t>
            </a:r>
            <a:endParaRPr lang="tr-TR" dirty="0"/>
          </a:p>
        </p:txBody>
      </p:sp>
      <p:sp>
        <p:nvSpPr>
          <p:cNvPr id="6" name="5 Veri Yer Tutucusu"/>
          <p:cNvSpPr>
            <a:spLocks noGrp="1"/>
          </p:cNvSpPr>
          <p:nvPr>
            <p:ph type="dt" sz="half" idx="10"/>
          </p:nvPr>
        </p:nvSpPr>
        <p:spPr/>
        <p:txBody>
          <a:bodyPr/>
          <a:lstStyle/>
          <a:p>
            <a:fld id="{47EB24E4-14F1-45DD-9546-FE1FCB411B2F}"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124188" y="188640"/>
            <a:ext cx="8768292" cy="6336704"/>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74919AEF-76A0-46BC-B998-90E5D7F0194B}"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HAYVANLARDA DESTEK VE HAREKET</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D5382553-67A8-43EE-AB8A-2BBB2CA372BA}"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395536" y="215820"/>
            <a:ext cx="8280920" cy="6309524"/>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043CC5EF-57B4-45DF-A29C-DCCA3EBD2BF8}"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619672" y="260648"/>
            <a:ext cx="5819732" cy="6376088"/>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D33B8935-FF0B-4D6A-9CF8-80C509BB9375}"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Kemik Dokunun Yapısını Etkileyen Faktörler</a:t>
            </a:r>
            <a:endParaRPr lang="tr-TR" dirty="0"/>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lstStyle/>
          <a:p>
            <a:r>
              <a:rPr lang="tr-TR" dirty="0" smtClean="0"/>
              <a:t>Kemik </a:t>
            </a:r>
            <a:r>
              <a:rPr lang="tr-TR" dirty="0" smtClean="0"/>
              <a:t>yapımında hormonlar</a:t>
            </a:r>
            <a:r>
              <a:rPr lang="tr-TR" dirty="0" smtClean="0"/>
              <a:t>, mineraller, vitaminler, genetik faktörler etkilidir</a:t>
            </a:r>
            <a:r>
              <a:rPr lang="tr-TR" dirty="0" smtClean="0"/>
              <a:t>.</a:t>
            </a:r>
          </a:p>
          <a:p>
            <a:r>
              <a:rPr lang="tr-TR" dirty="0" smtClean="0"/>
              <a:t>Kemiğin sertleşmesi için kalsiyum, fosfor, </a:t>
            </a:r>
            <a:r>
              <a:rPr lang="tr-TR" dirty="0" smtClean="0"/>
              <a:t>potasyum minerallerinin kemiğe </a:t>
            </a:r>
            <a:r>
              <a:rPr lang="tr-TR" dirty="0" smtClean="0"/>
              <a:t>geçmesi ve bunların miktarlarının kanda belirli bir </a:t>
            </a:r>
            <a:r>
              <a:rPr lang="tr-TR" dirty="0" smtClean="0"/>
              <a:t>seviyede tutulması </a:t>
            </a:r>
            <a:r>
              <a:rPr lang="tr-TR" dirty="0" smtClean="0"/>
              <a:t>gerekir</a:t>
            </a:r>
            <a:r>
              <a:rPr lang="tr-TR" dirty="0" smtClean="0"/>
              <a:t>.</a:t>
            </a:r>
          </a:p>
          <a:p>
            <a:r>
              <a:rPr lang="tr-TR" dirty="0" smtClean="0"/>
              <a:t>Bu denge kalsiyumun kemikten kana, kandan </a:t>
            </a:r>
            <a:r>
              <a:rPr lang="tr-TR" dirty="0" smtClean="0"/>
              <a:t>da kemiğe </a:t>
            </a:r>
            <a:r>
              <a:rPr lang="tr-TR" dirty="0" smtClean="0"/>
              <a:t>geçişini sağlayan hormonlarla </a:t>
            </a:r>
            <a:r>
              <a:rPr lang="tr-TR" dirty="0" smtClean="0"/>
              <a:t>düzenlenir.</a:t>
            </a:r>
          </a:p>
          <a:p>
            <a:endParaRPr lang="tr-TR" dirty="0" smtClean="0"/>
          </a:p>
          <a:p>
            <a:endParaRPr lang="tr-T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840207" y="130927"/>
            <a:ext cx="7908257" cy="610638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normAutofit fontScale="92500"/>
          </a:bodyPr>
          <a:lstStyle/>
          <a:p>
            <a:r>
              <a:rPr lang="fi-FI" dirty="0" smtClean="0"/>
              <a:t>Kemik oluşumunda D, A, C vitaminlerinin de etkisi vardır. </a:t>
            </a:r>
            <a:endParaRPr lang="tr-TR" dirty="0" smtClean="0"/>
          </a:p>
          <a:p>
            <a:r>
              <a:rPr lang="fi-FI" dirty="0" smtClean="0"/>
              <a:t>D</a:t>
            </a:r>
            <a:r>
              <a:rPr lang="tr-TR" dirty="0" smtClean="0"/>
              <a:t> vitamini </a:t>
            </a:r>
            <a:r>
              <a:rPr lang="tr-TR" dirty="0" smtClean="0"/>
              <a:t>kemiklerde kalsiyum ve fosfat birikmesini sağlar. D </a:t>
            </a:r>
            <a:r>
              <a:rPr lang="tr-TR" dirty="0" smtClean="0"/>
              <a:t>vitamini eksikliğinde </a:t>
            </a:r>
            <a:r>
              <a:rPr lang="tr-TR" dirty="0" smtClean="0"/>
              <a:t>kemiklerde yumuşama ve eğilme meydana gelir. </a:t>
            </a:r>
            <a:endParaRPr lang="tr-TR" dirty="0" smtClean="0"/>
          </a:p>
          <a:p>
            <a:r>
              <a:rPr lang="tr-TR" dirty="0" smtClean="0"/>
              <a:t>Bu durum çocuklarda </a:t>
            </a:r>
            <a:r>
              <a:rPr lang="tr-TR" b="1" dirty="0" smtClean="0"/>
              <a:t>raşitizm, </a:t>
            </a:r>
            <a:r>
              <a:rPr lang="tr-TR" dirty="0" smtClean="0"/>
              <a:t>yetişkinlerde ise </a:t>
            </a:r>
            <a:r>
              <a:rPr lang="tr-TR" dirty="0" err="1" smtClean="0"/>
              <a:t>o</a:t>
            </a:r>
            <a:r>
              <a:rPr lang="tr-TR" b="1" dirty="0" err="1" smtClean="0"/>
              <a:t>steomalizi</a:t>
            </a:r>
            <a:r>
              <a:rPr lang="tr-TR" b="1" dirty="0" smtClean="0"/>
              <a:t> </a:t>
            </a:r>
            <a:r>
              <a:rPr lang="tr-TR" dirty="0" smtClean="0"/>
              <a:t>denen </a:t>
            </a:r>
            <a:r>
              <a:rPr lang="tr-TR" dirty="0" smtClean="0"/>
              <a:t>kemik hastalığına </a:t>
            </a:r>
            <a:r>
              <a:rPr lang="tr-TR" dirty="0" smtClean="0"/>
              <a:t>neden olur</a:t>
            </a:r>
            <a:r>
              <a:rPr lang="tr-TR" dirty="0" smtClean="0"/>
              <a:t>.</a:t>
            </a:r>
          </a:p>
          <a:p>
            <a:r>
              <a:rPr lang="tr-TR" dirty="0" smtClean="0"/>
              <a:t>Yaşlanmaya </a:t>
            </a:r>
            <a:r>
              <a:rPr lang="tr-TR" dirty="0" smtClean="0"/>
              <a:t>bağlı </a:t>
            </a:r>
            <a:r>
              <a:rPr lang="tr-TR" dirty="0" smtClean="0"/>
              <a:t>kemik hücresi </a:t>
            </a:r>
            <a:r>
              <a:rPr lang="tr-TR" dirty="0" smtClean="0"/>
              <a:t>kaybı, genetik özellikler, D vitamini, kalsiyum gibi </a:t>
            </a:r>
            <a:r>
              <a:rPr lang="tr-TR" dirty="0" smtClean="0"/>
              <a:t>minerallerin eksikliği </a:t>
            </a:r>
            <a:r>
              <a:rPr lang="tr-TR" dirty="0" smtClean="0"/>
              <a:t>nedeniyle kemik ara maddesi </a:t>
            </a:r>
            <a:r>
              <a:rPr lang="tr-TR" dirty="0" smtClean="0"/>
              <a:t>azalır.Bu da </a:t>
            </a:r>
            <a:r>
              <a:rPr lang="tr-TR" b="1" dirty="0" smtClean="0"/>
              <a:t>osteoporoza</a:t>
            </a:r>
            <a:r>
              <a:rPr lang="tr-TR" dirty="0" smtClean="0"/>
              <a:t> yol açar.</a:t>
            </a:r>
          </a:p>
          <a:p>
            <a:r>
              <a:rPr lang="tr-TR" dirty="0" smtClean="0"/>
              <a:t>A vitamini </a:t>
            </a:r>
            <a:r>
              <a:rPr lang="tr-TR" dirty="0" smtClean="0"/>
              <a:t>eksikliğinde kemiklerin </a:t>
            </a:r>
            <a:r>
              <a:rPr lang="tr-TR" dirty="0" smtClean="0"/>
              <a:t>büyümesi yavaşlar, C vitamini eksikliğinde ise </a:t>
            </a:r>
            <a:r>
              <a:rPr lang="tr-TR" dirty="0" smtClean="0"/>
              <a:t>kemiklerde zayıflama </a:t>
            </a:r>
            <a:r>
              <a:rPr lang="tr-TR" dirty="0" smtClean="0"/>
              <a:t>ve kırılma görülür.</a:t>
            </a:r>
            <a:endParaRPr lang="tr-T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Introduction to Bone Biology - YouTube.mp4">
            <a:hlinkClick r:id="" action="ppaction://media"/>
          </p:cNvPr>
          <p:cNvPicPr>
            <a:picLocks noGrp="1" noRot="1" noChangeAspect="1"/>
          </p:cNvPicPr>
          <p:nvPr>
            <p:ph sz="quarter" idx="1"/>
            <a:videoFile r:link="rId1"/>
          </p:nvPr>
        </p:nvPicPr>
        <p:blipFill>
          <a:blip r:embed="rId3" cstate="print"/>
          <a:stretch>
            <a:fillRect/>
          </a:stretch>
        </p:blipFill>
        <p:spPr>
          <a:xfrm>
            <a:off x="3276600" y="2590800"/>
            <a:ext cx="3048000" cy="2286000"/>
          </a:xfrm>
          <a:prstGeom prst="rect">
            <a:avLst/>
          </a:prstGeom>
        </p:spPr>
      </p:pic>
      <p:sp>
        <p:nvSpPr>
          <p:cNvPr id="5" name="4 Veri Yer Tutucusu"/>
          <p:cNvSpPr>
            <a:spLocks noGrp="1"/>
          </p:cNvSpPr>
          <p:nvPr>
            <p:ph type="dt" sz="half" idx="10"/>
          </p:nvPr>
        </p:nvSpPr>
        <p:spPr/>
        <p:txBody>
          <a:bodyPr/>
          <a:lstStyle/>
          <a:p>
            <a:fld id="{B3D3A2B5-5E96-43B2-8193-349FAABBCD28}"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Microscopic Bone Structure - YouTube.mp4">
            <a:hlinkClick r:id="" action="ppaction://media"/>
          </p:cNvPr>
          <p:cNvPicPr>
            <a:picLocks noGrp="1" noRot="1" noChangeAspect="1"/>
          </p:cNvPicPr>
          <p:nvPr>
            <p:ph sz="quarter" idx="1"/>
            <a:videoFile r:link="rId1"/>
          </p:nvPr>
        </p:nvPicPr>
        <p:blipFill>
          <a:blip r:embed="rId3" cstate="print"/>
          <a:stretch>
            <a:fillRect/>
          </a:stretch>
        </p:blipFill>
        <p:spPr>
          <a:xfrm>
            <a:off x="3276600" y="2590800"/>
            <a:ext cx="3048000" cy="2286000"/>
          </a:xfrm>
          <a:prstGeom prst="rect">
            <a:avLst/>
          </a:prstGeom>
        </p:spPr>
      </p:pic>
      <p:sp>
        <p:nvSpPr>
          <p:cNvPr id="5" name="4 Veri Yer Tutucusu"/>
          <p:cNvSpPr>
            <a:spLocks noGrp="1"/>
          </p:cNvSpPr>
          <p:nvPr>
            <p:ph type="dt" sz="half" idx="10"/>
          </p:nvPr>
        </p:nvSpPr>
        <p:spPr/>
        <p:txBody>
          <a:bodyPr/>
          <a:lstStyle/>
          <a:p>
            <a:fld id="{63B9FA77-82B5-4113-B72C-2C2506138840}"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THE SKELETAL SYSTEM _ human anatomy - YouTube.mp4">
            <a:hlinkClick r:id="" action="ppaction://media"/>
          </p:cNvPr>
          <p:cNvPicPr>
            <a:picLocks noGrp="1" noRot="1" noChangeAspect="1"/>
          </p:cNvPicPr>
          <p:nvPr>
            <p:ph sz="quarter" idx="1"/>
            <a:videoFile r:link="rId1"/>
          </p:nvPr>
        </p:nvPicPr>
        <p:blipFill>
          <a:blip r:embed="rId3" cstate="print"/>
          <a:stretch>
            <a:fillRect/>
          </a:stretch>
        </p:blipFill>
        <p:spPr>
          <a:xfrm>
            <a:off x="3276600" y="2590800"/>
            <a:ext cx="3048000" cy="2286000"/>
          </a:xfrm>
          <a:prstGeom prst="rect">
            <a:avLst/>
          </a:prstGeom>
        </p:spPr>
      </p:pic>
      <p:sp>
        <p:nvSpPr>
          <p:cNvPr id="5" name="4 Veri Yer Tutucusu"/>
          <p:cNvSpPr>
            <a:spLocks noGrp="1"/>
          </p:cNvSpPr>
          <p:nvPr>
            <p:ph type="dt" sz="half" idx="10"/>
          </p:nvPr>
        </p:nvSpPr>
        <p:spPr/>
        <p:txBody>
          <a:bodyPr/>
          <a:lstStyle/>
          <a:p>
            <a:fld id="{56057438-1F8A-4CE2-9685-1DDCE5F9D11F}"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KIKIRDAK DOKU</a:t>
            </a:r>
            <a:endParaRPr lang="tr-TR" dirty="0"/>
          </a:p>
        </p:txBody>
      </p:sp>
      <p:sp>
        <p:nvSpPr>
          <p:cNvPr id="3" name="2 İçerik Yer Tutucusu"/>
          <p:cNvSpPr>
            <a:spLocks noGrp="1"/>
          </p:cNvSpPr>
          <p:nvPr>
            <p:ph sz="quarter" idx="1"/>
          </p:nvPr>
        </p:nvSpPr>
        <p:spPr/>
        <p:txBody>
          <a:bodyPr>
            <a:normAutofit lnSpcReduction="10000"/>
          </a:bodyPr>
          <a:lstStyle/>
          <a:p>
            <a:r>
              <a:rPr lang="tr-TR" dirty="0" smtClean="0"/>
              <a:t>Memeli embriyolarında iskelet kıkırdak yapılıdır ve mineral birikmesiyle kemikleşir.</a:t>
            </a:r>
          </a:p>
          <a:p>
            <a:r>
              <a:rPr lang="tr-TR" dirty="0" smtClean="0"/>
              <a:t>Bazı bölgelerde (eklem,kaburga uçları,burun,kulak) hayat boyu kıkırdak halinde kalır</a:t>
            </a:r>
          </a:p>
          <a:p>
            <a:r>
              <a:rPr lang="tr-TR" dirty="0" smtClean="0"/>
              <a:t>Kıkırdak doku: Kıkırdak hücreleri (</a:t>
            </a:r>
            <a:r>
              <a:rPr lang="tr-TR" dirty="0" err="1" smtClean="0"/>
              <a:t>kondrosit</a:t>
            </a:r>
            <a:r>
              <a:rPr lang="tr-TR" dirty="0" smtClean="0"/>
              <a:t>)+ara madde (</a:t>
            </a:r>
            <a:r>
              <a:rPr lang="tr-TR" dirty="0" err="1" smtClean="0"/>
              <a:t>kondrin</a:t>
            </a:r>
            <a:r>
              <a:rPr lang="tr-TR" dirty="0" smtClean="0"/>
              <a:t>)</a:t>
            </a:r>
          </a:p>
          <a:p>
            <a:r>
              <a:rPr lang="tr-TR" dirty="0" err="1" smtClean="0"/>
              <a:t>Kondrosit</a:t>
            </a:r>
            <a:r>
              <a:rPr lang="tr-TR" dirty="0" smtClean="0"/>
              <a:t> yuvarlak veya oval </a:t>
            </a:r>
            <a:r>
              <a:rPr lang="tr-TR" dirty="0" smtClean="0"/>
              <a:t>şekilli,büyük çekirdeklidir.Hücreleri </a:t>
            </a:r>
            <a:r>
              <a:rPr lang="tr-TR" dirty="0" smtClean="0"/>
              <a:t>kapsül ile çevrili.Kapsül içinde bir veya daha fazla hücre bulunabilir</a:t>
            </a:r>
          </a:p>
          <a:p>
            <a:r>
              <a:rPr lang="tr-TR" dirty="0" smtClean="0"/>
              <a:t>Kıkırdak dokuda kan damarı bulunmaz.Beslenme bağ dokudan difüzyon ile olur.</a:t>
            </a:r>
            <a:endParaRPr lang="tr-TR" dirty="0"/>
          </a:p>
        </p:txBody>
      </p:sp>
      <p:sp>
        <p:nvSpPr>
          <p:cNvPr id="4" name="3 Veri Yer Tutucusu"/>
          <p:cNvSpPr>
            <a:spLocks noGrp="1"/>
          </p:cNvSpPr>
          <p:nvPr>
            <p:ph type="dt" sz="half" idx="10"/>
          </p:nvPr>
        </p:nvSpPr>
        <p:spPr/>
        <p:txBody>
          <a:bodyPr/>
          <a:lstStyle/>
          <a:p>
            <a:fld id="{F6A721DA-F10B-474B-BE62-31CBB1E51CEB}"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539552" y="1268760"/>
            <a:ext cx="8352928" cy="4896544"/>
          </a:xfrm>
          <a:prstGeom prst="rect">
            <a:avLst/>
          </a:prstGeom>
          <a:noFill/>
          <a:ln w="9525">
            <a:noFill/>
            <a:miter lim="800000"/>
            <a:headEnd/>
            <a:tailEnd/>
          </a:ln>
        </p:spPr>
      </p:pic>
      <p:pic>
        <p:nvPicPr>
          <p:cNvPr id="6" name="Picture 2"/>
          <p:cNvPicPr>
            <a:picLocks noGrp="1" noChangeAspect="1" noChangeArrowheads="1"/>
          </p:cNvPicPr>
          <p:nvPr>
            <p:ph sz="quarter" idx="1"/>
          </p:nvPr>
        </p:nvPicPr>
        <p:blipFill>
          <a:blip r:embed="rId3" cstate="print"/>
          <a:srcRect/>
          <a:stretch>
            <a:fillRect/>
          </a:stretch>
        </p:blipFill>
        <p:spPr bwMode="auto">
          <a:xfrm>
            <a:off x="179512" y="0"/>
            <a:ext cx="1981200" cy="1552575"/>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BE53BE9A-B018-43E9-B927-5FD2A0382346}"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Hidrostatik İskelet</a:t>
            </a:r>
            <a:endParaRPr lang="tr-TR" dirty="0"/>
          </a:p>
        </p:txBody>
      </p:sp>
      <p:sp>
        <p:nvSpPr>
          <p:cNvPr id="3" name="2 İçerik Yer Tutucusu"/>
          <p:cNvSpPr>
            <a:spLocks noGrp="1"/>
          </p:cNvSpPr>
          <p:nvPr>
            <p:ph sz="quarter" idx="1"/>
          </p:nvPr>
        </p:nvSpPr>
        <p:spPr/>
        <p:txBody>
          <a:bodyPr/>
          <a:lstStyle/>
          <a:p>
            <a:r>
              <a:rPr lang="tr-TR" dirty="0" smtClean="0"/>
              <a:t>Vücut sıvısı ve kaslar destek ve hareket görevi yapar</a:t>
            </a:r>
          </a:p>
          <a:p>
            <a:r>
              <a:rPr lang="tr-TR" dirty="0" smtClean="0"/>
              <a:t>Halkasal ve boyuna kaslarla çevrilmiş vücut boşluğu bulunur.</a:t>
            </a:r>
            <a:endParaRPr lang="tr-TR" dirty="0" smtClean="0"/>
          </a:p>
          <a:p>
            <a:endParaRPr lang="tr-TR" dirty="0"/>
          </a:p>
        </p:txBody>
      </p:sp>
      <p:pic>
        <p:nvPicPr>
          <p:cNvPr id="5" name="Picture 2"/>
          <p:cNvPicPr>
            <a:picLocks noChangeAspect="1" noChangeArrowheads="1"/>
          </p:cNvPicPr>
          <p:nvPr/>
        </p:nvPicPr>
        <p:blipFill>
          <a:blip r:embed="rId2" cstate="print"/>
          <a:srcRect/>
          <a:stretch>
            <a:fillRect/>
          </a:stretch>
        </p:blipFill>
        <p:spPr bwMode="auto">
          <a:xfrm>
            <a:off x="2339752" y="2286000"/>
            <a:ext cx="4711571" cy="4572000"/>
          </a:xfrm>
          <a:prstGeom prst="rect">
            <a:avLst/>
          </a:prstGeom>
          <a:noFill/>
          <a:ln w="9525">
            <a:noFill/>
            <a:miter lim="800000"/>
            <a:headEnd/>
            <a:tailEnd/>
          </a:ln>
        </p:spPr>
      </p:pic>
      <p:sp>
        <p:nvSpPr>
          <p:cNvPr id="6" name="5 Veri Yer Tutucusu"/>
          <p:cNvSpPr>
            <a:spLocks noGrp="1"/>
          </p:cNvSpPr>
          <p:nvPr>
            <p:ph type="dt" sz="half" idx="10"/>
          </p:nvPr>
        </p:nvSpPr>
        <p:spPr/>
        <p:txBody>
          <a:bodyPr/>
          <a:lstStyle/>
          <a:p>
            <a:fld id="{BD753A05-1B41-48A2-A191-0F37E157B526}"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Kıkırdak Doku Çeşitleri</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604BD150-3162-4101-96E9-9C7504BA32CF}"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HİYALİN KIKIRDAK</a:t>
            </a:r>
            <a:endParaRPr lang="tr-TR" dirty="0"/>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lstStyle/>
          <a:p>
            <a:r>
              <a:rPr lang="tr-TR" dirty="0" smtClean="0"/>
              <a:t>Diğer kıkırdak çeşitlerine oranla daha fazla hücre </a:t>
            </a:r>
            <a:r>
              <a:rPr lang="tr-TR" dirty="0" smtClean="0"/>
              <a:t>içerir.</a:t>
            </a:r>
          </a:p>
          <a:p>
            <a:r>
              <a:rPr lang="tr-TR" dirty="0" smtClean="0"/>
              <a:t>Hücreler arası maddesi homojen, saydam ve camsı bir görünümdedir.</a:t>
            </a:r>
          </a:p>
          <a:p>
            <a:r>
              <a:rPr lang="tr-TR" dirty="0" smtClean="0"/>
              <a:t>Yapısında </a:t>
            </a:r>
            <a:r>
              <a:rPr lang="tr-TR" dirty="0" smtClean="0"/>
              <a:t>çok miktarda </a:t>
            </a:r>
            <a:r>
              <a:rPr lang="tr-TR" dirty="0" err="1" smtClean="0"/>
              <a:t>kollajen</a:t>
            </a:r>
            <a:r>
              <a:rPr lang="tr-TR" dirty="0" smtClean="0"/>
              <a:t> lifler ve az miktarda elastik lifler </a:t>
            </a:r>
            <a:r>
              <a:rPr lang="tr-TR" dirty="0" smtClean="0"/>
              <a:t>vardır. Bundan dolayı basınca dayanıklıdır.</a:t>
            </a:r>
          </a:p>
          <a:p>
            <a:r>
              <a:rPr lang="tr-TR" dirty="0" smtClean="0"/>
              <a:t>Embriyo döneminde iskelet, </a:t>
            </a:r>
            <a:r>
              <a:rPr lang="tr-TR" dirty="0" err="1" smtClean="0"/>
              <a:t>hiyalin</a:t>
            </a:r>
            <a:r>
              <a:rPr lang="tr-TR" dirty="0" smtClean="0"/>
              <a:t> kıkırdaktan yapılmıştır.</a:t>
            </a:r>
          </a:p>
          <a:p>
            <a:r>
              <a:rPr lang="tr-TR" dirty="0" smtClean="0"/>
              <a:t>Ergin bireylerin bronşlarında, soluk borusunda, burunda, </a:t>
            </a:r>
            <a:r>
              <a:rPr lang="tr-TR" dirty="0" smtClean="0"/>
              <a:t>kemiklerin eklem </a:t>
            </a:r>
            <a:r>
              <a:rPr lang="tr-TR" dirty="0" smtClean="0"/>
              <a:t>başlarında ve kaburga uçlarında </a:t>
            </a:r>
            <a:r>
              <a:rPr lang="tr-TR" dirty="0" err="1" smtClean="0"/>
              <a:t>hiyalin</a:t>
            </a:r>
            <a:r>
              <a:rPr lang="tr-TR" dirty="0" smtClean="0"/>
              <a:t> kıkırdak bulunur.</a:t>
            </a:r>
            <a:endParaRPr lang="tr-T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115616" y="404664"/>
            <a:ext cx="6910784" cy="518308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ELASTİK KIKIRDAK</a:t>
            </a:r>
            <a:endParaRPr lang="tr-TR" dirty="0"/>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lstStyle/>
          <a:p>
            <a:r>
              <a:rPr lang="tr-TR" dirty="0" smtClean="0"/>
              <a:t>Elastik kıkırdak, bol miktarda </a:t>
            </a:r>
            <a:r>
              <a:rPr lang="tr-TR" dirty="0" smtClean="0"/>
              <a:t>lif (elastik) </a:t>
            </a:r>
            <a:r>
              <a:rPr lang="tr-TR" dirty="0" smtClean="0"/>
              <a:t>içermesi dışında </a:t>
            </a:r>
            <a:r>
              <a:rPr lang="tr-TR" dirty="0" err="1" smtClean="0"/>
              <a:t>hiyalin</a:t>
            </a:r>
            <a:r>
              <a:rPr lang="tr-TR" dirty="0" smtClean="0"/>
              <a:t> </a:t>
            </a:r>
            <a:r>
              <a:rPr lang="tr-TR" dirty="0" smtClean="0"/>
              <a:t>kıkırdağa benzer</a:t>
            </a:r>
            <a:r>
              <a:rPr lang="tr-TR" dirty="0" smtClean="0"/>
              <a:t>. </a:t>
            </a:r>
            <a:endParaRPr lang="tr-TR" dirty="0" smtClean="0"/>
          </a:p>
          <a:p>
            <a:r>
              <a:rPr lang="tr-TR" dirty="0" smtClean="0"/>
              <a:t>bükülme </a:t>
            </a:r>
            <a:r>
              <a:rPr lang="tr-TR" dirty="0" smtClean="0"/>
              <a:t>özelliğine </a:t>
            </a:r>
            <a:r>
              <a:rPr lang="tr-TR" dirty="0" smtClean="0"/>
              <a:t>sahiptir. Kulak kepçesi</a:t>
            </a:r>
            <a:r>
              <a:rPr lang="tr-TR" dirty="0" smtClean="0"/>
              <a:t>, kulak yolu, östaki borusu ve </a:t>
            </a:r>
            <a:r>
              <a:rPr lang="tr-TR" dirty="0" err="1" smtClean="0"/>
              <a:t>epiglotis</a:t>
            </a:r>
            <a:r>
              <a:rPr lang="tr-TR" dirty="0" smtClean="0"/>
              <a:t> elastik </a:t>
            </a:r>
            <a:r>
              <a:rPr lang="tr-TR" dirty="0" smtClean="0"/>
              <a:t>kıkırdaktan meydana </a:t>
            </a:r>
            <a:r>
              <a:rPr lang="tr-TR" dirty="0" smtClean="0"/>
              <a:t>gelmiştir.</a:t>
            </a:r>
            <a:endParaRPr lang="tr-T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827584" y="548680"/>
            <a:ext cx="7546619" cy="5659964"/>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FİBRÖZ KIKIRDAK</a:t>
            </a:r>
            <a:endParaRPr lang="tr-TR" dirty="0"/>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lstStyle/>
          <a:p>
            <a:r>
              <a:rPr lang="tr-TR" dirty="0" err="1" smtClean="0"/>
              <a:t>kollajen</a:t>
            </a:r>
            <a:r>
              <a:rPr lang="tr-TR" dirty="0" smtClean="0"/>
              <a:t> lifler oldukça fazla, kıkırdak hücreleri ise azdır</a:t>
            </a:r>
          </a:p>
          <a:p>
            <a:r>
              <a:rPr lang="tr-TR" dirty="0" smtClean="0"/>
              <a:t>Basınç </a:t>
            </a:r>
            <a:r>
              <a:rPr lang="tr-TR" dirty="0" smtClean="0"/>
              <a:t>ve çekmeye karşı dayanıklı dokulardır. </a:t>
            </a:r>
            <a:endParaRPr lang="tr-TR" dirty="0" smtClean="0"/>
          </a:p>
          <a:p>
            <a:r>
              <a:rPr lang="tr-TR" dirty="0" smtClean="0"/>
              <a:t>Omurlar arasındaki </a:t>
            </a:r>
            <a:r>
              <a:rPr lang="tr-TR" dirty="0" smtClean="0"/>
              <a:t>disklerde ve köprücük kemiği gibi kemiklerin eklem </a:t>
            </a:r>
            <a:r>
              <a:rPr lang="tr-TR" dirty="0" smtClean="0"/>
              <a:t>yaptığı yerlerde </a:t>
            </a:r>
            <a:r>
              <a:rPr lang="tr-TR" dirty="0" err="1" smtClean="0"/>
              <a:t>fibröz</a:t>
            </a:r>
            <a:r>
              <a:rPr lang="tr-TR" dirty="0" smtClean="0"/>
              <a:t> kıkırdak bulunur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2915816" y="3269015"/>
            <a:ext cx="4032448" cy="3136349"/>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6147" name="Picture 3"/>
          <p:cNvPicPr>
            <a:picLocks noGrp="1" noChangeAspect="1" noChangeArrowheads="1"/>
          </p:cNvPicPr>
          <p:nvPr>
            <p:ph sz="quarter" idx="1"/>
          </p:nvPr>
        </p:nvPicPr>
        <p:blipFill>
          <a:blip r:embed="rId2" cstate="print"/>
          <a:srcRect/>
          <a:stretch>
            <a:fillRect/>
          </a:stretch>
        </p:blipFill>
        <p:spPr bwMode="auto">
          <a:xfrm>
            <a:off x="611560" y="404664"/>
            <a:ext cx="7713484" cy="5820388"/>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EKLEM ÇEŞİTLERİ</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0175C578-B771-4F7B-800D-A33C402A2A9F}" type="datetime1">
              <a:rPr lang="tr-TR" smtClean="0"/>
              <a:pPr/>
              <a:t>28.12.2014</a:t>
            </a:fld>
            <a:endParaRPr lang="tr-TR" dirty="0"/>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Metin kutusu"/>
          <p:cNvSpPr txBox="1"/>
          <p:nvPr/>
        </p:nvSpPr>
        <p:spPr>
          <a:xfrm>
            <a:off x="1043608" y="5517232"/>
            <a:ext cx="6912768" cy="369332"/>
          </a:xfrm>
          <a:prstGeom prst="rect">
            <a:avLst/>
          </a:prstGeom>
          <a:solidFill>
            <a:schemeClr val="accent3">
              <a:lumMod val="60000"/>
              <a:lumOff val="40000"/>
            </a:schemeClr>
          </a:solidFill>
        </p:spPr>
        <p:txBody>
          <a:bodyPr wrap="square" rtlCol="0">
            <a:spAutoFit/>
          </a:bodyPr>
          <a:lstStyle/>
          <a:p>
            <a:r>
              <a:rPr lang="tr-TR" dirty="0" smtClean="0"/>
              <a:t>kemiklerin birbiriyle bağlantı kurduğu </a:t>
            </a:r>
            <a:r>
              <a:rPr lang="tr-TR" dirty="0" smtClean="0"/>
              <a:t>yere eklem </a:t>
            </a:r>
            <a:r>
              <a:rPr lang="tr-TR" dirty="0" smtClean="0"/>
              <a:t>denir.</a:t>
            </a:r>
            <a:endParaRPr lang="tr-T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467544" y="260648"/>
            <a:ext cx="8424936" cy="6192688"/>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C49D1DB1-00F2-431B-A278-682F2D603980}"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285326" y="260649"/>
            <a:ext cx="8607153" cy="5282902"/>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Halkalı solucanda hareket</a:t>
            </a:r>
            <a:endParaRPr lang="tr-TR" dirty="0"/>
          </a:p>
        </p:txBody>
      </p:sp>
      <p:pic>
        <p:nvPicPr>
          <p:cNvPr id="6" name="Worm_movement.wmv.mp4">
            <a:hlinkClick r:id="" action="ppaction://media"/>
          </p:cNvPr>
          <p:cNvPicPr>
            <a:picLocks noGrp="1" noRot="1" noChangeAspect="1"/>
          </p:cNvPicPr>
          <p:nvPr>
            <p:ph sz="quarter" idx="1"/>
            <a:videoFile r:link="rId1"/>
          </p:nvPr>
        </p:nvPicPr>
        <p:blipFill>
          <a:blip r:embed="rId3" cstate="print"/>
          <a:stretch>
            <a:fillRect/>
          </a:stretch>
        </p:blipFill>
        <p:spPr>
          <a:xfrm>
            <a:off x="2555776" y="1628800"/>
            <a:ext cx="3048000" cy="2286000"/>
          </a:xfrm>
          <a:prstGeom prst="rect">
            <a:avLst/>
          </a:prstGeom>
        </p:spPr>
      </p:pic>
      <p:sp>
        <p:nvSpPr>
          <p:cNvPr id="4" name="3 Metin kutusu"/>
          <p:cNvSpPr txBox="1"/>
          <p:nvPr/>
        </p:nvSpPr>
        <p:spPr>
          <a:xfrm>
            <a:off x="611560" y="4365104"/>
            <a:ext cx="7992888" cy="646331"/>
          </a:xfrm>
          <a:prstGeom prst="rect">
            <a:avLst/>
          </a:prstGeom>
          <a:solidFill>
            <a:schemeClr val="accent1">
              <a:lumMod val="60000"/>
              <a:lumOff val="40000"/>
            </a:schemeClr>
          </a:solidFill>
        </p:spPr>
        <p:txBody>
          <a:bodyPr wrap="square" rtlCol="0">
            <a:spAutoFit/>
          </a:bodyPr>
          <a:lstStyle/>
          <a:p>
            <a:r>
              <a:rPr lang="tr-TR" dirty="0" smtClean="0"/>
              <a:t>Toprak solucanında sölom sıvısı, hidrostatik iskelet görevi yapar. Hidrostatik iskelet,</a:t>
            </a:r>
          </a:p>
          <a:p>
            <a:r>
              <a:rPr lang="tr-TR" dirty="0" smtClean="0"/>
              <a:t>toprak solucanında halkasal ve uzunlamasına kasların </a:t>
            </a:r>
            <a:r>
              <a:rPr lang="tr-TR" dirty="0" err="1" smtClean="0"/>
              <a:t>peristaltik</a:t>
            </a:r>
            <a:r>
              <a:rPr lang="tr-TR" dirty="0" smtClean="0"/>
              <a:t> hareketine imkan verir</a:t>
            </a:r>
            <a:endParaRPr lang="tr-TR" dirty="0"/>
          </a:p>
        </p:txBody>
      </p:sp>
      <p:sp>
        <p:nvSpPr>
          <p:cNvPr id="5" name="4 Veri Yer Tutucusu"/>
          <p:cNvSpPr>
            <a:spLocks noGrp="1"/>
          </p:cNvSpPr>
          <p:nvPr>
            <p:ph type="dt" sz="half" idx="10"/>
          </p:nvPr>
        </p:nvSpPr>
        <p:spPr/>
        <p:txBody>
          <a:bodyPr/>
          <a:lstStyle/>
          <a:p>
            <a:fld id="{85CF6218-72C3-4E43-8834-F21DD1061107}"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8" name="7 Metin kutusu"/>
          <p:cNvSpPr txBox="1"/>
          <p:nvPr/>
        </p:nvSpPr>
        <p:spPr>
          <a:xfrm>
            <a:off x="611560" y="5301208"/>
            <a:ext cx="8064896" cy="923330"/>
          </a:xfrm>
          <a:prstGeom prst="rect">
            <a:avLst/>
          </a:prstGeom>
          <a:solidFill>
            <a:schemeClr val="accent1">
              <a:lumMod val="60000"/>
              <a:lumOff val="40000"/>
            </a:schemeClr>
          </a:solidFill>
        </p:spPr>
        <p:txBody>
          <a:bodyPr wrap="square" rtlCol="0">
            <a:spAutoFit/>
          </a:bodyPr>
          <a:lstStyle/>
          <a:p>
            <a:r>
              <a:rPr lang="tr-TR" dirty="0" smtClean="0"/>
              <a:t>Vücut boşluğunu kuşatan kasların kasılmasıyla baştan kuyruğa doğru ilerleyen ritmik kasılma dalgaları oluşturulur.Bu kasılma </a:t>
            </a:r>
            <a:r>
              <a:rPr lang="tr-TR" dirty="0" err="1" smtClean="0"/>
              <a:t>dalgarı</a:t>
            </a:r>
            <a:r>
              <a:rPr lang="tr-TR" dirty="0" smtClean="0"/>
              <a:t> vücut sıvısına basınç oluşturarak sıvının öne ve arkaya itilmesini sağlar.</a:t>
            </a:r>
            <a:endParaRPr lang="tr-TR"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323528" y="620688"/>
            <a:ext cx="8352928" cy="460851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D7878086-F3A8-4FA3-9806-146A2F29E82F}"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pic>
        <p:nvPicPr>
          <p:cNvPr id="8194" name="Picture 2"/>
          <p:cNvPicPr>
            <a:picLocks noChangeAspect="1" noChangeArrowheads="1"/>
          </p:cNvPicPr>
          <p:nvPr/>
        </p:nvPicPr>
        <p:blipFill>
          <a:blip r:embed="rId3" cstate="print"/>
          <a:srcRect/>
          <a:stretch>
            <a:fillRect/>
          </a:stretch>
        </p:blipFill>
        <p:spPr bwMode="auto">
          <a:xfrm>
            <a:off x="5868144" y="692696"/>
            <a:ext cx="2952328" cy="4536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6" name="Picture 3"/>
          <p:cNvPicPr>
            <a:picLocks noGrp="1" noChangeAspect="1" noChangeArrowheads="1"/>
          </p:cNvPicPr>
          <p:nvPr>
            <p:ph sz="quarter" idx="1"/>
          </p:nvPr>
        </p:nvPicPr>
        <p:blipFill>
          <a:blip r:embed="rId2" cstate="print"/>
          <a:srcRect/>
          <a:stretch>
            <a:fillRect/>
          </a:stretch>
        </p:blipFill>
        <p:spPr bwMode="auto">
          <a:xfrm>
            <a:off x="914400" y="1556792"/>
            <a:ext cx="7772400" cy="4104456"/>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Eklem Hareketleri</a:t>
            </a:r>
            <a:endParaRPr lang="tr-TR" dirty="0"/>
          </a:p>
        </p:txBody>
      </p:sp>
      <p:sp>
        <p:nvSpPr>
          <p:cNvPr id="3" name="2 İçerik Yer Tutucusu"/>
          <p:cNvSpPr>
            <a:spLocks noGrp="1"/>
          </p:cNvSpPr>
          <p:nvPr>
            <p:ph sz="quarter" idx="1"/>
          </p:nvPr>
        </p:nvSpPr>
        <p:spPr/>
        <p:txBody>
          <a:bodyPr/>
          <a:lstStyle/>
          <a:p>
            <a:r>
              <a:rPr lang="tr-TR" dirty="0" smtClean="0"/>
              <a:t>Bir bağ doku çeşidi olan </a:t>
            </a:r>
            <a:r>
              <a:rPr lang="tr-TR" b="1" dirty="0" err="1" smtClean="0"/>
              <a:t>tendon</a:t>
            </a:r>
            <a:r>
              <a:rPr lang="tr-TR" b="1" dirty="0" smtClean="0"/>
              <a:t> (kas kirişi), </a:t>
            </a:r>
            <a:r>
              <a:rPr lang="tr-TR" dirty="0" smtClean="0"/>
              <a:t>kası kemiğe bağlar. </a:t>
            </a:r>
            <a:r>
              <a:rPr lang="tr-TR" dirty="0" err="1" smtClean="0"/>
              <a:t>Tendonların</a:t>
            </a:r>
            <a:r>
              <a:rPr lang="tr-TR" dirty="0" smtClean="0"/>
              <a:t> kasılma özelliği yoktur, kaslara göre daha dirençlidir.</a:t>
            </a:r>
          </a:p>
          <a:p>
            <a:r>
              <a:rPr lang="tr-TR" dirty="0" smtClean="0"/>
              <a:t>İskelet kasları hareket için mutlaka bir ekleme etki eder. Ekleme etki eden kaslar genellikle çift olarak bulunur ve birbirine zıt çalışırlar. Birbirine zıt çalışan bu kaslara </a:t>
            </a:r>
            <a:r>
              <a:rPr lang="tr-TR" b="1" dirty="0" err="1" smtClean="0"/>
              <a:t>antogonist</a:t>
            </a:r>
            <a:r>
              <a:rPr lang="tr-TR" b="1" dirty="0" smtClean="0"/>
              <a:t> kaslar </a:t>
            </a:r>
            <a:r>
              <a:rPr lang="tr-TR" dirty="0" smtClean="0"/>
              <a:t>denir.</a:t>
            </a:r>
            <a:endParaRPr lang="tr-TR" dirty="0"/>
          </a:p>
        </p:txBody>
      </p:sp>
      <p:sp>
        <p:nvSpPr>
          <p:cNvPr id="4" name="3 Veri Yer Tutucusu"/>
          <p:cNvSpPr>
            <a:spLocks noGrp="1"/>
          </p:cNvSpPr>
          <p:nvPr>
            <p:ph type="dt" sz="half" idx="10"/>
          </p:nvPr>
        </p:nvSpPr>
        <p:spPr/>
        <p:txBody>
          <a:bodyPr/>
          <a:lstStyle/>
          <a:p>
            <a:fld id="{53D08FB6-95E1-4FCC-9A58-CF159C923B54}"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539552" y="332656"/>
            <a:ext cx="4536504" cy="4070252"/>
          </a:xfrm>
          <a:prstGeom prst="rect">
            <a:avLst/>
          </a:prstGeom>
          <a:noFill/>
          <a:ln w="9525">
            <a:noFill/>
            <a:miter lim="800000"/>
            <a:headEnd/>
            <a:tailEnd/>
          </a:ln>
        </p:spPr>
      </p:pic>
      <p:sp>
        <p:nvSpPr>
          <p:cNvPr id="5" name="4 Metin kutusu"/>
          <p:cNvSpPr txBox="1"/>
          <p:nvPr/>
        </p:nvSpPr>
        <p:spPr>
          <a:xfrm>
            <a:off x="611560" y="4509120"/>
            <a:ext cx="7704856" cy="646331"/>
          </a:xfrm>
          <a:prstGeom prst="rect">
            <a:avLst/>
          </a:prstGeom>
          <a:solidFill>
            <a:schemeClr val="accent1">
              <a:lumMod val="60000"/>
              <a:lumOff val="40000"/>
            </a:schemeClr>
          </a:solidFill>
        </p:spPr>
        <p:txBody>
          <a:bodyPr wrap="square" rtlCol="0">
            <a:spAutoFit/>
          </a:bodyPr>
          <a:lstStyle/>
          <a:p>
            <a:r>
              <a:rPr lang="tr-TR" dirty="0" smtClean="0"/>
              <a:t>antagonist kaslardan biri kasılır (kapatıcı kas), diğeri gevşer (açıcı kas). Kol, bacak, karın, sırt ve omuz hareketleri </a:t>
            </a:r>
            <a:r>
              <a:rPr lang="tr-TR" dirty="0" err="1" smtClean="0"/>
              <a:t>antogonist</a:t>
            </a:r>
            <a:r>
              <a:rPr lang="tr-TR" dirty="0" smtClean="0"/>
              <a:t> kaslarla sağlanır.</a:t>
            </a:r>
            <a:endParaRPr lang="tr-TR" dirty="0"/>
          </a:p>
        </p:txBody>
      </p:sp>
      <p:sp>
        <p:nvSpPr>
          <p:cNvPr id="6" name="5 Metin kutusu"/>
          <p:cNvSpPr txBox="1"/>
          <p:nvPr/>
        </p:nvSpPr>
        <p:spPr>
          <a:xfrm>
            <a:off x="755576" y="5373216"/>
            <a:ext cx="7560840" cy="923330"/>
          </a:xfrm>
          <a:prstGeom prst="rect">
            <a:avLst/>
          </a:prstGeom>
          <a:solidFill>
            <a:srgbClr val="92D050"/>
          </a:solidFill>
        </p:spPr>
        <p:txBody>
          <a:bodyPr wrap="square" rtlCol="0">
            <a:spAutoFit/>
          </a:bodyPr>
          <a:lstStyle/>
          <a:p>
            <a:r>
              <a:rPr lang="tr-TR" dirty="0" smtClean="0"/>
              <a:t>Bacak ekleminin dik ve hareketsiz kalması sırasında, eklemin her iki yanındaki kas,</a:t>
            </a:r>
          </a:p>
          <a:p>
            <a:r>
              <a:rPr lang="tr-TR" dirty="0" smtClean="0"/>
              <a:t>belli bir kasılma durumundadır. Yani bu kaslar aynı anda kasılır ve gevşer. Böyle kaslara</a:t>
            </a:r>
          </a:p>
          <a:p>
            <a:r>
              <a:rPr lang="tr-TR" b="1" dirty="0" err="1" smtClean="0"/>
              <a:t>sinerjist</a:t>
            </a:r>
            <a:r>
              <a:rPr lang="tr-TR" b="1" dirty="0" smtClean="0"/>
              <a:t> kaslar denir</a:t>
            </a:r>
            <a:endParaRPr lang="tr-TR" dirty="0"/>
          </a:p>
        </p:txBody>
      </p:sp>
      <p:sp>
        <p:nvSpPr>
          <p:cNvPr id="7" name="6 Veri Yer Tutucusu"/>
          <p:cNvSpPr>
            <a:spLocks noGrp="1"/>
          </p:cNvSpPr>
          <p:nvPr>
            <p:ph type="dt" sz="half" idx="10"/>
          </p:nvPr>
        </p:nvSpPr>
        <p:spPr/>
        <p:txBody>
          <a:bodyPr/>
          <a:lstStyle/>
          <a:p>
            <a:fld id="{931051A8-C872-43E4-83EC-8107A2321A7D}"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pic>
        <p:nvPicPr>
          <p:cNvPr id="9" name="Picture 2"/>
          <p:cNvPicPr>
            <a:picLocks noChangeAspect="1" noChangeArrowheads="1"/>
          </p:cNvPicPr>
          <p:nvPr/>
        </p:nvPicPr>
        <p:blipFill>
          <a:blip r:embed="rId3" cstate="print"/>
          <a:srcRect/>
          <a:stretch>
            <a:fillRect/>
          </a:stretch>
        </p:blipFill>
        <p:spPr bwMode="auto">
          <a:xfrm>
            <a:off x="5652120" y="0"/>
            <a:ext cx="2683808" cy="4365104"/>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KAS DOKU</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251520" y="1326244"/>
            <a:ext cx="5400599" cy="5531756"/>
          </a:xfrm>
          <a:prstGeom prst="rect">
            <a:avLst/>
          </a:prstGeom>
          <a:noFill/>
          <a:ln w="9525">
            <a:noFill/>
            <a:miter lim="800000"/>
            <a:headEnd/>
            <a:tailEnd/>
          </a:ln>
        </p:spPr>
      </p:pic>
      <p:sp>
        <p:nvSpPr>
          <p:cNvPr id="6" name="5 Metin kutusu"/>
          <p:cNvSpPr txBox="1"/>
          <p:nvPr/>
        </p:nvSpPr>
        <p:spPr>
          <a:xfrm>
            <a:off x="5868144" y="1268760"/>
            <a:ext cx="2880320" cy="3970318"/>
          </a:xfrm>
          <a:prstGeom prst="rect">
            <a:avLst/>
          </a:prstGeom>
          <a:noFill/>
        </p:spPr>
        <p:txBody>
          <a:bodyPr wrap="square" rtlCol="0">
            <a:spAutoFit/>
          </a:bodyPr>
          <a:lstStyle/>
          <a:p>
            <a:r>
              <a:rPr lang="tr-TR" dirty="0" smtClean="0"/>
              <a:t>Kaslarda hücre ara maddesi bulunmaz.</a:t>
            </a:r>
          </a:p>
          <a:p>
            <a:r>
              <a:rPr lang="tr-TR" dirty="0" smtClean="0"/>
              <a:t>Kas hücresinin sitoplazmasına </a:t>
            </a:r>
            <a:r>
              <a:rPr lang="tr-TR" dirty="0" err="1" smtClean="0"/>
              <a:t>sarkoplazma</a:t>
            </a:r>
            <a:r>
              <a:rPr lang="tr-TR" dirty="0" smtClean="0"/>
              <a:t>, zarına </a:t>
            </a:r>
            <a:r>
              <a:rPr lang="tr-TR" dirty="0" err="1" smtClean="0"/>
              <a:t>sarkolemma</a:t>
            </a:r>
            <a:r>
              <a:rPr lang="tr-TR" dirty="0" smtClean="0"/>
              <a:t> denir.</a:t>
            </a:r>
          </a:p>
          <a:p>
            <a:r>
              <a:rPr lang="tr-TR" dirty="0" err="1" smtClean="0"/>
              <a:t>Sarkoplazmada</a:t>
            </a:r>
            <a:r>
              <a:rPr lang="tr-TR" dirty="0" smtClean="0"/>
              <a:t> kasılmayı sağlayan </a:t>
            </a:r>
            <a:r>
              <a:rPr lang="tr-TR" dirty="0" err="1" smtClean="0"/>
              <a:t>miyofibriller</a:t>
            </a:r>
            <a:r>
              <a:rPr lang="tr-TR" dirty="0" smtClean="0"/>
              <a:t> bulunur.</a:t>
            </a:r>
          </a:p>
          <a:p>
            <a:r>
              <a:rPr lang="tr-TR" dirty="0" smtClean="0"/>
              <a:t>Bu </a:t>
            </a:r>
            <a:r>
              <a:rPr lang="tr-TR" dirty="0" err="1" smtClean="0"/>
              <a:t>fibriller</a:t>
            </a:r>
            <a:r>
              <a:rPr lang="tr-TR" dirty="0" smtClean="0"/>
              <a:t> </a:t>
            </a:r>
            <a:r>
              <a:rPr lang="tr-TR" dirty="0" err="1" smtClean="0"/>
              <a:t>aktin</a:t>
            </a:r>
            <a:r>
              <a:rPr lang="tr-TR" dirty="0" smtClean="0"/>
              <a:t> ve </a:t>
            </a:r>
            <a:r>
              <a:rPr lang="tr-TR" dirty="0" err="1" smtClean="0"/>
              <a:t>miyozin</a:t>
            </a:r>
            <a:r>
              <a:rPr lang="tr-TR" dirty="0" smtClean="0"/>
              <a:t> proteinlerinden oluşmuştur.</a:t>
            </a:r>
          </a:p>
          <a:p>
            <a:r>
              <a:rPr lang="tr-TR" dirty="0" smtClean="0"/>
              <a:t>Kas hücrelerinde mitokondri sayısı fazladır.</a:t>
            </a:r>
          </a:p>
          <a:p>
            <a:r>
              <a:rPr lang="tr-TR" dirty="0" smtClean="0"/>
              <a:t>Vücuttaki toplam kas kitlesinin %80’ini çizgili kas,%20’si düz kas ve kalp kasıdır.</a:t>
            </a:r>
            <a:endParaRPr lang="tr-TR" dirty="0"/>
          </a:p>
        </p:txBody>
      </p:sp>
      <p:sp>
        <p:nvSpPr>
          <p:cNvPr id="5" name="4 Veri Yer Tutucusu"/>
          <p:cNvSpPr>
            <a:spLocks noGrp="1"/>
          </p:cNvSpPr>
          <p:nvPr>
            <p:ph type="dt" sz="half" idx="10"/>
          </p:nvPr>
        </p:nvSpPr>
        <p:spPr/>
        <p:txBody>
          <a:bodyPr/>
          <a:lstStyle/>
          <a:p>
            <a:fld id="{BFE3A6C8-C189-4D34-84F2-0DB93FA9B7BC}"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Kas Çeşitleri</a:t>
            </a:r>
            <a:endParaRPr lang="tr-TR" dirty="0"/>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827584" y="1700808"/>
            <a:ext cx="7920880" cy="4769913"/>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F0D1323-8603-41A2-BA82-A2AA084889D6}"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323528" y="548680"/>
            <a:ext cx="8484924" cy="5638138"/>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Kas Çeşitleri</a:t>
            </a:r>
            <a:endParaRPr lang="tr-TR" dirty="0"/>
          </a:p>
        </p:txBody>
      </p:sp>
      <p:graphicFrame>
        <p:nvGraphicFramePr>
          <p:cNvPr id="4" name="3 İçerik Yer Tutucusu"/>
          <p:cNvGraphicFramePr>
            <a:graphicFrameLocks noGrp="1"/>
          </p:cNvGraphicFramePr>
          <p:nvPr>
            <p:ph sz="quarter" idx="1"/>
          </p:nvPr>
        </p:nvGraphicFramePr>
        <p:xfrm>
          <a:off x="914400" y="1447800"/>
          <a:ext cx="7772400" cy="4399280"/>
        </p:xfrm>
        <a:graphic>
          <a:graphicData uri="http://schemas.openxmlformats.org/drawingml/2006/table">
            <a:tbl>
              <a:tblPr firstRow="1" bandRow="1">
                <a:tableStyleId>{5C22544A-7EE6-4342-B048-85BDC9FD1C3A}</a:tableStyleId>
              </a:tblPr>
              <a:tblGrid>
                <a:gridCol w="2590800"/>
                <a:gridCol w="2590800"/>
                <a:gridCol w="2590800"/>
              </a:tblGrid>
              <a:tr h="370840">
                <a:tc>
                  <a:txBody>
                    <a:bodyPr/>
                    <a:lstStyle/>
                    <a:p>
                      <a:r>
                        <a:rPr lang="tr-TR" dirty="0" smtClean="0"/>
                        <a:t>ÇİZGİLİ</a:t>
                      </a:r>
                      <a:r>
                        <a:rPr lang="tr-TR" baseline="0" dirty="0" smtClean="0"/>
                        <a:t> KAS</a:t>
                      </a:r>
                      <a:endParaRPr lang="tr-TR" dirty="0"/>
                    </a:p>
                  </a:txBody>
                  <a:tcPr/>
                </a:tc>
                <a:tc>
                  <a:txBody>
                    <a:bodyPr/>
                    <a:lstStyle/>
                    <a:p>
                      <a:r>
                        <a:rPr lang="tr-TR" dirty="0" smtClean="0"/>
                        <a:t>DÜZ KAS</a:t>
                      </a:r>
                      <a:endParaRPr lang="tr-TR" dirty="0"/>
                    </a:p>
                  </a:txBody>
                  <a:tcPr/>
                </a:tc>
                <a:tc>
                  <a:txBody>
                    <a:bodyPr/>
                    <a:lstStyle/>
                    <a:p>
                      <a:r>
                        <a:rPr lang="tr-TR" dirty="0" smtClean="0"/>
                        <a:t>KALP KASI</a:t>
                      </a:r>
                      <a:endParaRPr lang="tr-TR" dirty="0"/>
                    </a:p>
                  </a:txBody>
                  <a:tcPr/>
                </a:tc>
              </a:tr>
              <a:tr h="370840">
                <a:tc>
                  <a:txBody>
                    <a:bodyPr/>
                    <a:lstStyle/>
                    <a:p>
                      <a:r>
                        <a:rPr lang="tr-TR" dirty="0" smtClean="0"/>
                        <a:t>Hücreleri uzun,silindirik ve çok çekirdekli.Çekirdekler hücre zarının hemen altında yer alır.</a:t>
                      </a:r>
                      <a:endParaRPr lang="tr-TR" dirty="0"/>
                    </a:p>
                  </a:txBody>
                  <a:tcPr/>
                </a:tc>
                <a:tc>
                  <a:txBody>
                    <a:bodyPr/>
                    <a:lstStyle/>
                    <a:p>
                      <a:r>
                        <a:rPr lang="tr-TR" dirty="0" smtClean="0"/>
                        <a:t>Mekik şeklindedir.Tek çekirdekli</a:t>
                      </a:r>
                      <a:r>
                        <a:rPr lang="tr-TR" baseline="0" dirty="0" smtClean="0"/>
                        <a:t> ve hücrenin ortasında yer alır.</a:t>
                      </a:r>
                      <a:endParaRPr lang="tr-TR" dirty="0"/>
                    </a:p>
                  </a:txBody>
                  <a:tcPr/>
                </a:tc>
                <a:tc>
                  <a:txBody>
                    <a:bodyPr/>
                    <a:lstStyle/>
                    <a:p>
                      <a:r>
                        <a:rPr lang="tr-TR" dirty="0" smtClean="0"/>
                        <a:t>Düzgün silindirik yapılı değildir.Dallanmalar gösterir.Bir veya iki çekirdeklidir.Oval şekilli çekirdekler hücre ortasında yer alır.</a:t>
                      </a:r>
                      <a:endParaRPr lang="tr-TR" dirty="0"/>
                    </a:p>
                  </a:txBody>
                  <a:tcPr/>
                </a:tc>
              </a:tr>
              <a:tr h="370840">
                <a:tc>
                  <a:txBody>
                    <a:bodyPr/>
                    <a:lstStyle/>
                    <a:p>
                      <a:r>
                        <a:rPr lang="tr-TR" dirty="0" smtClean="0"/>
                        <a:t>İskelete bağlı bulunan kaslardır.</a:t>
                      </a:r>
                      <a:endParaRPr lang="tr-TR" dirty="0"/>
                    </a:p>
                  </a:txBody>
                  <a:tcPr/>
                </a:tc>
                <a:tc>
                  <a:txBody>
                    <a:bodyPr/>
                    <a:lstStyle/>
                    <a:p>
                      <a:r>
                        <a:rPr lang="tr-TR" dirty="0" smtClean="0"/>
                        <a:t>İç organların yapısında bulunur.</a:t>
                      </a:r>
                      <a:endParaRPr lang="tr-TR" dirty="0"/>
                    </a:p>
                  </a:txBody>
                  <a:tcPr/>
                </a:tc>
                <a:tc>
                  <a:txBody>
                    <a:bodyPr/>
                    <a:lstStyle/>
                    <a:p>
                      <a:r>
                        <a:rPr lang="tr-TR" dirty="0" smtClean="0"/>
                        <a:t>Kalbin</a:t>
                      </a:r>
                      <a:r>
                        <a:rPr lang="tr-TR" baseline="0" dirty="0" smtClean="0"/>
                        <a:t> yapısında bulunur.</a:t>
                      </a:r>
                      <a:endParaRPr lang="tr-TR" dirty="0"/>
                    </a:p>
                  </a:txBody>
                  <a:tcPr/>
                </a:tc>
              </a:tr>
              <a:tr h="370840">
                <a:tc>
                  <a:txBody>
                    <a:bodyPr/>
                    <a:lstStyle/>
                    <a:p>
                      <a:r>
                        <a:rPr lang="tr-TR" dirty="0" smtClean="0"/>
                        <a:t>Beyin kontrolünde ve isteğe bağlı çalışır.</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İstem dışı çalışır</a:t>
                      </a:r>
                    </a:p>
                    <a:p>
                      <a:endParaRPr lang="tr-TR" dirty="0"/>
                    </a:p>
                  </a:txBody>
                  <a:tcPr/>
                </a:tc>
                <a:tc>
                  <a:txBody>
                    <a:bodyPr/>
                    <a:lstStyle/>
                    <a:p>
                      <a:r>
                        <a:rPr lang="tr-TR" dirty="0" smtClean="0"/>
                        <a:t>İsteğe bağlı çalışmaz</a:t>
                      </a:r>
                      <a:endParaRPr lang="tr-TR" dirty="0"/>
                    </a:p>
                  </a:txBody>
                  <a:tcPr/>
                </a:tc>
              </a:tr>
              <a:tr h="370840">
                <a:tc>
                  <a:txBody>
                    <a:bodyPr/>
                    <a:lstStyle/>
                    <a:p>
                      <a:r>
                        <a:rPr lang="tr-TR" dirty="0" smtClean="0"/>
                        <a:t>Hızlı kasılır.Çabuk yorulur.</a:t>
                      </a:r>
                      <a:endParaRPr lang="tr-TR" dirty="0"/>
                    </a:p>
                  </a:txBody>
                  <a:tcPr/>
                </a:tc>
                <a:tc>
                  <a:txBody>
                    <a:bodyPr/>
                    <a:lstStyle/>
                    <a:p>
                      <a:r>
                        <a:rPr lang="tr-TR" dirty="0" smtClean="0"/>
                        <a:t>Kasılmaları yavaş,düzenli ve uzun sürelidir.</a:t>
                      </a:r>
                      <a:endParaRPr lang="tr-TR" dirty="0"/>
                    </a:p>
                  </a:txBody>
                  <a:tcPr/>
                </a:tc>
                <a:tc>
                  <a:txBody>
                    <a:bodyPr/>
                    <a:lstStyle/>
                    <a:p>
                      <a:r>
                        <a:rPr lang="tr-TR" dirty="0" smtClean="0"/>
                        <a:t>Çalışma</a:t>
                      </a:r>
                      <a:r>
                        <a:rPr lang="tr-TR" baseline="0" dirty="0" smtClean="0"/>
                        <a:t> prensibi düz kasa benzer</a:t>
                      </a:r>
                      <a:endParaRPr lang="tr-TR" dirty="0"/>
                    </a:p>
                  </a:txBody>
                  <a:tcPr/>
                </a:tc>
              </a:tr>
              <a:tr h="370840">
                <a:tc>
                  <a:txBody>
                    <a:bodyPr/>
                    <a:lstStyle/>
                    <a:p>
                      <a:r>
                        <a:rPr lang="tr-TR" dirty="0" smtClean="0"/>
                        <a:t>Enine bantlaşma gösterir.</a:t>
                      </a:r>
                      <a:endParaRPr lang="tr-TR" dirty="0"/>
                    </a:p>
                  </a:txBody>
                  <a:tcPr/>
                </a:tc>
                <a:tc>
                  <a:txBody>
                    <a:bodyPr/>
                    <a:lstStyle/>
                    <a:p>
                      <a:r>
                        <a:rPr lang="tr-TR" dirty="0" smtClean="0"/>
                        <a:t>Enine bantlaşma göstermez</a:t>
                      </a:r>
                      <a:endParaRPr lang="tr-TR" dirty="0"/>
                    </a:p>
                  </a:txBody>
                  <a:tcPr/>
                </a:tc>
                <a:tc>
                  <a:txBody>
                    <a:bodyPr/>
                    <a:lstStyle/>
                    <a:p>
                      <a:r>
                        <a:rPr lang="tr-TR" dirty="0" smtClean="0"/>
                        <a:t>Enine bantlaşma görülür.</a:t>
                      </a:r>
                      <a:endParaRPr lang="tr-TR" dirty="0"/>
                    </a:p>
                  </a:txBody>
                  <a:tcPr/>
                </a:tc>
              </a:tr>
            </a:tbl>
          </a:graphicData>
        </a:graphic>
      </p:graphicFrame>
      <p:sp>
        <p:nvSpPr>
          <p:cNvPr id="5" name="4 Veri Yer Tutucusu"/>
          <p:cNvSpPr>
            <a:spLocks noGrp="1"/>
          </p:cNvSpPr>
          <p:nvPr>
            <p:ph type="dt" sz="half" idx="10"/>
          </p:nvPr>
        </p:nvSpPr>
        <p:spPr/>
        <p:txBody>
          <a:bodyPr/>
          <a:lstStyle/>
          <a:p>
            <a:fld id="{74D5819D-F462-473A-AEFB-78D8139F792A}"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İnsanda Kas Sistemi</a:t>
            </a:r>
            <a:endParaRPr lang="tr-TR" dirty="0"/>
          </a:p>
        </p:txBody>
      </p:sp>
      <p:sp>
        <p:nvSpPr>
          <p:cNvPr id="3" name="2 İçerik Yer Tutucusu"/>
          <p:cNvSpPr>
            <a:spLocks noGrp="1"/>
          </p:cNvSpPr>
          <p:nvPr>
            <p:ph sz="quarter" idx="1"/>
          </p:nvPr>
        </p:nvSpPr>
        <p:spPr/>
        <p:txBody>
          <a:bodyPr/>
          <a:lstStyle/>
          <a:p>
            <a:r>
              <a:rPr lang="tr-TR" dirty="0" smtClean="0"/>
              <a:t>Kimyasal enerjiyi, mekanik enerjiye dönüştüren kas sistemi, uyarılara kasılma ve gevşeme şeklinde cevap verir. Vücut ısısının korunmasında,vücut şeklinin oluşmasında önemli bir yer tutar</a:t>
            </a:r>
            <a:r>
              <a:rPr lang="tr-TR" dirty="0" smtClean="0"/>
              <a:t>.</a:t>
            </a:r>
          </a:p>
          <a:p>
            <a:r>
              <a:rPr lang="tr-TR" dirty="0" smtClean="0"/>
              <a:t>Kas demetleri içinde çok çekirdekli hücreler olan, </a:t>
            </a:r>
            <a:r>
              <a:rPr lang="tr-TR" b="1" dirty="0" smtClean="0"/>
              <a:t>kas lifi</a:t>
            </a:r>
          </a:p>
          <a:p>
            <a:r>
              <a:rPr lang="tr-TR" dirty="0" smtClean="0"/>
              <a:t>(kas hücresi) bulunur. Kas lifi, çok sayıda </a:t>
            </a:r>
            <a:r>
              <a:rPr lang="tr-TR" dirty="0" err="1" smtClean="0"/>
              <a:t>embriyonik</a:t>
            </a:r>
            <a:r>
              <a:rPr lang="tr-TR" dirty="0" smtClean="0"/>
              <a:t> hücrenin </a:t>
            </a:r>
            <a:r>
              <a:rPr lang="tr-TR" dirty="0" smtClean="0"/>
              <a:t>kaynaşması ile </a:t>
            </a:r>
            <a:r>
              <a:rPr lang="tr-TR" dirty="0" smtClean="0"/>
              <a:t>oluştuğu için çok çekirdeklidir. Her bir kas lifinde çok </a:t>
            </a:r>
            <a:r>
              <a:rPr lang="tr-TR" dirty="0" smtClean="0"/>
              <a:t>sayıda </a:t>
            </a:r>
            <a:r>
              <a:rPr lang="tr-TR" b="1" dirty="0" err="1" smtClean="0"/>
              <a:t>miyofibril</a:t>
            </a:r>
            <a:r>
              <a:rPr lang="tr-TR" b="1" dirty="0" smtClean="0"/>
              <a:t> </a:t>
            </a:r>
            <a:r>
              <a:rPr lang="tr-TR" dirty="0" smtClean="0"/>
              <a:t>bulunur</a:t>
            </a:r>
            <a:r>
              <a:rPr lang="tr-TR" b="1" dirty="0" smtClean="0"/>
              <a:t>.</a:t>
            </a:r>
            <a:endParaRPr lang="tr-TR" dirty="0" smtClean="0"/>
          </a:p>
          <a:p>
            <a:endParaRPr lang="tr-TR" dirty="0"/>
          </a:p>
        </p:txBody>
      </p:sp>
      <p:sp>
        <p:nvSpPr>
          <p:cNvPr id="4" name="3 Veri Yer Tutucusu"/>
          <p:cNvSpPr>
            <a:spLocks noGrp="1"/>
          </p:cNvSpPr>
          <p:nvPr>
            <p:ph type="dt" sz="half" idx="10"/>
          </p:nvPr>
        </p:nvSpPr>
        <p:spPr/>
        <p:txBody>
          <a:bodyPr/>
          <a:lstStyle/>
          <a:p>
            <a:fld id="{260AD8D3-4674-45CD-A81B-B7BEF84A8CD9}"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1" name="Picture 3"/>
          <p:cNvPicPr>
            <a:picLocks noChangeAspect="1" noChangeArrowheads="1"/>
          </p:cNvPicPr>
          <p:nvPr/>
        </p:nvPicPr>
        <p:blipFill>
          <a:blip r:embed="rId2" cstate="print"/>
          <a:srcRect/>
          <a:stretch>
            <a:fillRect/>
          </a:stretch>
        </p:blipFill>
        <p:spPr bwMode="auto">
          <a:xfrm>
            <a:off x="3722304" y="260648"/>
            <a:ext cx="5421696" cy="6337690"/>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D27D13F6-2F44-4AA3-80A4-4213C9C30B78}"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8" name="7 Metin kutusu"/>
          <p:cNvSpPr txBox="1"/>
          <p:nvPr/>
        </p:nvSpPr>
        <p:spPr>
          <a:xfrm>
            <a:off x="395536" y="188640"/>
            <a:ext cx="2736304" cy="2031325"/>
          </a:xfrm>
          <a:prstGeom prst="rect">
            <a:avLst/>
          </a:prstGeom>
          <a:solidFill>
            <a:schemeClr val="accent1">
              <a:lumMod val="60000"/>
              <a:lumOff val="40000"/>
            </a:schemeClr>
          </a:solidFill>
        </p:spPr>
        <p:txBody>
          <a:bodyPr wrap="square" rtlCol="0">
            <a:spAutoFit/>
          </a:bodyPr>
          <a:lstStyle/>
          <a:p>
            <a:r>
              <a:rPr lang="tr-TR" dirty="0" smtClean="0"/>
              <a:t>Yetişkinlerde bölünme </a:t>
            </a:r>
            <a:r>
              <a:rPr lang="tr-TR" dirty="0" smtClean="0"/>
              <a:t>yeteneği yoktur. Ağırlık kaldırma ve diğer kas geliştirici yöntemler kas</a:t>
            </a:r>
          </a:p>
          <a:p>
            <a:r>
              <a:rPr lang="tr-TR" dirty="0" smtClean="0"/>
              <a:t>hücre sayısını arttırmaz, </a:t>
            </a:r>
            <a:r>
              <a:rPr lang="tr-TR" dirty="0" err="1" smtClean="0"/>
              <a:t>sadace</a:t>
            </a:r>
            <a:r>
              <a:rPr lang="tr-TR" dirty="0" smtClean="0"/>
              <a:t> mevcut olanların büyümesini sağlar.</a:t>
            </a:r>
            <a:endParaRPr lang="tr-TR" dirty="0"/>
          </a:p>
        </p:txBody>
      </p:sp>
      <p:pic>
        <p:nvPicPr>
          <p:cNvPr id="11266" name="Picture 2"/>
          <p:cNvPicPr>
            <a:picLocks noGrp="1" noChangeAspect="1" noChangeArrowheads="1"/>
          </p:cNvPicPr>
          <p:nvPr>
            <p:ph sz="quarter" idx="1"/>
          </p:nvPr>
        </p:nvPicPr>
        <p:blipFill>
          <a:blip r:embed="rId3" cstate="print"/>
          <a:srcRect/>
          <a:stretch>
            <a:fillRect/>
          </a:stretch>
        </p:blipFill>
        <p:spPr bwMode="auto">
          <a:xfrm>
            <a:off x="0" y="3212976"/>
            <a:ext cx="4993050" cy="136815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Dış ve İç İskelet</a:t>
            </a:r>
            <a:endParaRPr lang="tr-TR" dirty="0"/>
          </a:p>
        </p:txBody>
      </p:sp>
      <p:sp>
        <p:nvSpPr>
          <p:cNvPr id="3" name="2 Metin Yer Tutucusu"/>
          <p:cNvSpPr>
            <a:spLocks noGrp="1"/>
          </p:cNvSpPr>
          <p:nvPr>
            <p:ph type="body" idx="1"/>
          </p:nvPr>
        </p:nvSpPr>
        <p:spPr/>
        <p:txBody>
          <a:bodyPr/>
          <a:lstStyle/>
          <a:p>
            <a:r>
              <a:rPr lang="tr-TR" dirty="0" smtClean="0"/>
              <a:t>Dış İskelet</a:t>
            </a:r>
            <a:endParaRPr lang="tr-TR" dirty="0"/>
          </a:p>
        </p:txBody>
      </p:sp>
      <p:sp>
        <p:nvSpPr>
          <p:cNvPr id="4" name="3 Metin Yer Tutucusu"/>
          <p:cNvSpPr>
            <a:spLocks noGrp="1"/>
          </p:cNvSpPr>
          <p:nvPr>
            <p:ph type="body" sz="half" idx="3"/>
          </p:nvPr>
        </p:nvSpPr>
        <p:spPr/>
        <p:txBody>
          <a:bodyPr/>
          <a:lstStyle/>
          <a:p>
            <a:r>
              <a:rPr lang="tr-TR" dirty="0" smtClean="0"/>
              <a:t>İç İskelet</a:t>
            </a:r>
            <a:endParaRPr lang="tr-TR" dirty="0"/>
          </a:p>
        </p:txBody>
      </p:sp>
      <p:sp>
        <p:nvSpPr>
          <p:cNvPr id="5" name="4 İçerik Yer Tutucusu"/>
          <p:cNvSpPr>
            <a:spLocks noGrp="1"/>
          </p:cNvSpPr>
          <p:nvPr>
            <p:ph sz="half" idx="2"/>
          </p:nvPr>
        </p:nvSpPr>
        <p:spPr/>
        <p:txBody>
          <a:bodyPr/>
          <a:lstStyle/>
          <a:p>
            <a:r>
              <a:rPr lang="tr-TR" dirty="0" smtClean="0"/>
              <a:t>Üzerinde canlı doku bulunmaz</a:t>
            </a:r>
          </a:p>
          <a:p>
            <a:r>
              <a:rPr lang="tr-TR" dirty="0" smtClean="0"/>
              <a:t>Embriyonun ektoderm tabakasından oluşur</a:t>
            </a:r>
          </a:p>
          <a:p>
            <a:r>
              <a:rPr lang="tr-TR" dirty="0" smtClean="0"/>
              <a:t>Kaslar iskelete içten bağlıdır</a:t>
            </a:r>
          </a:p>
          <a:p>
            <a:r>
              <a:rPr lang="tr-TR" dirty="0" smtClean="0"/>
              <a:t>Organik ve inorganik maddelerden oluşur</a:t>
            </a:r>
            <a:endParaRPr lang="tr-TR" dirty="0"/>
          </a:p>
        </p:txBody>
      </p:sp>
      <p:sp>
        <p:nvSpPr>
          <p:cNvPr id="6" name="5 İçerik Yer Tutucusu"/>
          <p:cNvSpPr>
            <a:spLocks noGrp="1"/>
          </p:cNvSpPr>
          <p:nvPr>
            <p:ph sz="half" idx="4"/>
          </p:nvPr>
        </p:nvSpPr>
        <p:spPr/>
        <p:txBody>
          <a:bodyPr/>
          <a:lstStyle/>
          <a:p>
            <a:r>
              <a:rPr lang="tr-TR" dirty="0" smtClean="0"/>
              <a:t>Üzerinde canlı doku bulunur.</a:t>
            </a:r>
          </a:p>
          <a:p>
            <a:r>
              <a:rPr lang="tr-TR" dirty="0" smtClean="0"/>
              <a:t>Mezoderm tabakasından oluşur.</a:t>
            </a:r>
          </a:p>
          <a:p>
            <a:r>
              <a:rPr lang="tr-TR" dirty="0" smtClean="0"/>
              <a:t>Kaslar iskelete dıştan bağlıdır</a:t>
            </a:r>
          </a:p>
          <a:p>
            <a:r>
              <a:rPr lang="tr-TR" dirty="0" smtClean="0"/>
              <a:t>Organik ve inorganik maddelerden oluşur</a:t>
            </a:r>
            <a:endParaRPr lang="tr-TR" dirty="0"/>
          </a:p>
        </p:txBody>
      </p:sp>
      <p:sp>
        <p:nvSpPr>
          <p:cNvPr id="7" name="6 Veri Yer Tutucusu"/>
          <p:cNvSpPr>
            <a:spLocks noGrp="1"/>
          </p:cNvSpPr>
          <p:nvPr>
            <p:ph type="dt" sz="half" idx="10"/>
          </p:nvPr>
        </p:nvSpPr>
        <p:spPr/>
        <p:txBody>
          <a:bodyPr/>
          <a:lstStyle/>
          <a:p>
            <a:fld id="{E25E9750-1A0F-49F5-B535-D027D71DDA73}"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Kasılma mekanizması</a:t>
            </a:r>
            <a:endParaRPr lang="tr-TR" dirty="0"/>
          </a:p>
        </p:txBody>
      </p:sp>
      <p:sp>
        <p:nvSpPr>
          <p:cNvPr id="3" name="2 İçerik Yer Tutucusu"/>
          <p:cNvSpPr>
            <a:spLocks noGrp="1"/>
          </p:cNvSpPr>
          <p:nvPr>
            <p:ph sz="quarter" idx="1"/>
          </p:nvPr>
        </p:nvSpPr>
        <p:spPr/>
        <p:txBody>
          <a:bodyPr>
            <a:normAutofit lnSpcReduction="10000"/>
          </a:bodyPr>
          <a:lstStyle/>
          <a:p>
            <a:r>
              <a:rPr lang="tr-TR" dirty="0" smtClean="0"/>
              <a:t>Kasların kasılmasını sağlayan en düşük uyartı şiddetine Eşit Şiddeti denir.</a:t>
            </a:r>
          </a:p>
          <a:p>
            <a:r>
              <a:rPr lang="tr-TR" dirty="0" smtClean="0"/>
              <a:t>Kas,eşik şiddetinin altındaki uyartılara tepki vermez</a:t>
            </a:r>
            <a:r>
              <a:rPr lang="tr-TR" dirty="0" smtClean="0"/>
              <a:t>.</a:t>
            </a:r>
          </a:p>
          <a:p>
            <a:r>
              <a:rPr lang="tr-TR" dirty="0" smtClean="0"/>
              <a:t>Eşik şiddet ve üzerindeki </a:t>
            </a:r>
            <a:r>
              <a:rPr lang="tr-TR" dirty="0" smtClean="0"/>
              <a:t>uyarılara cevap </a:t>
            </a:r>
            <a:r>
              <a:rPr lang="tr-TR" dirty="0" smtClean="0"/>
              <a:t>verir. Bu cevaba </a:t>
            </a:r>
            <a:r>
              <a:rPr lang="tr-TR" b="1" dirty="0" smtClean="0"/>
              <a:t>aksiyon potansiyeli </a:t>
            </a:r>
            <a:r>
              <a:rPr lang="tr-TR" dirty="0" smtClean="0"/>
              <a:t>denir</a:t>
            </a:r>
            <a:r>
              <a:rPr lang="tr-TR" dirty="0" smtClean="0"/>
              <a:t>.</a:t>
            </a:r>
            <a:endParaRPr lang="tr-TR" dirty="0" smtClean="0"/>
          </a:p>
          <a:p>
            <a:r>
              <a:rPr lang="tr-TR" dirty="0" smtClean="0"/>
              <a:t>Eşik </a:t>
            </a:r>
            <a:r>
              <a:rPr lang="tr-TR" dirty="0" smtClean="0"/>
              <a:t>şiddetinin üzerindeki uyartılara aynı şiddette tepki gösterir.Buna Ya </a:t>
            </a:r>
            <a:r>
              <a:rPr lang="tr-TR" b="1" dirty="0" smtClean="0"/>
              <a:t>Hep Ya Hiç Kuralı </a:t>
            </a:r>
            <a:r>
              <a:rPr lang="tr-TR" dirty="0" smtClean="0"/>
              <a:t>denir</a:t>
            </a:r>
            <a:r>
              <a:rPr lang="tr-TR" dirty="0" smtClean="0"/>
              <a:t>.</a:t>
            </a:r>
          </a:p>
          <a:p>
            <a:r>
              <a:rPr lang="tr-TR" dirty="0" smtClean="0"/>
              <a:t>Bir kas lifi bu prensibe uyarken, çok </a:t>
            </a:r>
            <a:r>
              <a:rPr lang="tr-TR" dirty="0" smtClean="0"/>
              <a:t>sayıda kas </a:t>
            </a:r>
            <a:r>
              <a:rPr lang="tr-TR" dirty="0" smtClean="0"/>
              <a:t>lifinden oluşmuş olan kas demeti bu prensibe </a:t>
            </a:r>
            <a:r>
              <a:rPr lang="tr-TR" dirty="0" smtClean="0"/>
              <a:t>uymaz.</a:t>
            </a:r>
            <a:endParaRPr lang="tr-TR" dirty="0" smtClean="0"/>
          </a:p>
          <a:p>
            <a:r>
              <a:rPr lang="tr-TR" dirty="0" smtClean="0"/>
              <a:t>Bir kas lifinin tek bir uyarıya verdiği cevaba </a:t>
            </a:r>
            <a:r>
              <a:rPr lang="tr-TR" b="1" dirty="0" smtClean="0"/>
              <a:t>kasıl sarsılma denir. </a:t>
            </a:r>
            <a:endParaRPr lang="tr-TR" dirty="0" smtClean="0"/>
          </a:p>
        </p:txBody>
      </p:sp>
      <p:sp>
        <p:nvSpPr>
          <p:cNvPr id="4" name="3 Veri Yer Tutucusu"/>
          <p:cNvSpPr>
            <a:spLocks noGrp="1"/>
          </p:cNvSpPr>
          <p:nvPr>
            <p:ph type="dt" sz="half" idx="10"/>
          </p:nvPr>
        </p:nvSpPr>
        <p:spPr/>
        <p:txBody>
          <a:bodyPr/>
          <a:lstStyle/>
          <a:p>
            <a:fld id="{0FF99DFD-6844-42B9-AF2A-93BCB1494223}"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Kasın Kasılma </a:t>
            </a:r>
            <a:r>
              <a:rPr lang="tr-TR" dirty="0" smtClean="0"/>
              <a:t>Evreleri (Kasıl Sarsılma)</a:t>
            </a:r>
            <a:endParaRPr lang="tr-TR"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619672" y="1544138"/>
            <a:ext cx="5228803" cy="3599362"/>
          </a:xfrm>
          <a:prstGeom prst="rect">
            <a:avLst/>
          </a:prstGeom>
          <a:noFill/>
          <a:ln w="9525">
            <a:noFill/>
            <a:miter lim="800000"/>
            <a:headEnd/>
            <a:tailEnd/>
          </a:ln>
        </p:spPr>
      </p:pic>
      <p:sp>
        <p:nvSpPr>
          <p:cNvPr id="5" name="4 Metin kutusu"/>
          <p:cNvSpPr txBox="1"/>
          <p:nvPr/>
        </p:nvSpPr>
        <p:spPr>
          <a:xfrm>
            <a:off x="323528" y="5373216"/>
            <a:ext cx="8568952" cy="1015663"/>
          </a:xfrm>
          <a:prstGeom prst="rect">
            <a:avLst/>
          </a:prstGeom>
          <a:solidFill>
            <a:srgbClr val="92D050"/>
          </a:solidFill>
        </p:spPr>
        <p:txBody>
          <a:bodyPr wrap="square" rtlCol="0">
            <a:spAutoFit/>
          </a:bodyPr>
          <a:lstStyle/>
          <a:p>
            <a:r>
              <a:rPr lang="tr-TR" sz="2000" dirty="0" smtClean="0"/>
              <a:t>a-b:Gizli Evre: Kasın uyarıldığı an ile kasılmaya başladığı an arasında geçen süre</a:t>
            </a:r>
          </a:p>
          <a:p>
            <a:r>
              <a:rPr lang="tr-TR" sz="2000" dirty="0" smtClean="0"/>
              <a:t>b-c: Kasılma Evresi:Kasılmanın başladığı an ile gevşemenin başladığı an arasında geçen süre</a:t>
            </a:r>
          </a:p>
          <a:p>
            <a:r>
              <a:rPr lang="tr-TR" sz="2000" dirty="0" smtClean="0"/>
              <a:t>c-d:Gevşeme Evresi:Kasın gevşeyerek eski haline geri dönmesine kadar geçen süre</a:t>
            </a:r>
            <a:endParaRPr lang="tr-TR" sz="2000" dirty="0"/>
          </a:p>
        </p:txBody>
      </p:sp>
      <p:sp>
        <p:nvSpPr>
          <p:cNvPr id="6" name="5 Veri Yer Tutucusu"/>
          <p:cNvSpPr>
            <a:spLocks noGrp="1"/>
          </p:cNvSpPr>
          <p:nvPr>
            <p:ph type="dt" sz="half" idx="10"/>
          </p:nvPr>
        </p:nvSpPr>
        <p:spPr/>
        <p:txBody>
          <a:bodyPr/>
          <a:lstStyle/>
          <a:p>
            <a:fld id="{44562181-A077-4EE3-BFD3-08E1C5B93547}"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1">
              <a:lumMod val="20000"/>
              <a:lumOff val="80000"/>
            </a:schemeClr>
          </a:solidFill>
        </p:spPr>
        <p:txBody>
          <a:bodyPr/>
          <a:lstStyle/>
          <a:p>
            <a:r>
              <a:rPr lang="tr-TR" dirty="0" smtClean="0"/>
              <a:t>Gevşeme fazının başlarında bir kas hızlı uyarımlar alırsa, kas bir uyarımdan sonra tamamen gevşeyemeden ikinci uyarımı almış demektir. Bu durumda her bir uyarımın tek tek yol açacağından daha güçlü bir kasılma oluşur. </a:t>
            </a:r>
            <a:r>
              <a:rPr lang="tr-TR" b="1" dirty="0" smtClean="0"/>
              <a:t>Birikim </a:t>
            </a:r>
            <a:r>
              <a:rPr lang="tr-TR" dirty="0" smtClean="0"/>
              <a:t>olarak adlandırılan bu durum, ikinci uyarımın birinciye eklenmesi ile meydana gelir.</a:t>
            </a:r>
            <a:endParaRPr lang="tr-TR" dirty="0"/>
          </a:p>
        </p:txBody>
      </p:sp>
      <p:sp>
        <p:nvSpPr>
          <p:cNvPr id="4" name="3 Veri Yer Tutucusu"/>
          <p:cNvSpPr>
            <a:spLocks noGrp="1"/>
          </p:cNvSpPr>
          <p:nvPr>
            <p:ph type="dt" sz="half" idx="10"/>
          </p:nvPr>
        </p:nvSpPr>
        <p:spPr/>
        <p:txBody>
          <a:bodyPr/>
          <a:lstStyle/>
          <a:p>
            <a:fld id="{7F31FE9C-94E8-459C-B1AA-7BD219A0923F}"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827584" y="332656"/>
            <a:ext cx="7772400" cy="1143000"/>
          </a:xfrm>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1187624" y="404664"/>
            <a:ext cx="6738326" cy="409837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547664" y="1556792"/>
            <a:ext cx="5925467" cy="3225899"/>
          </a:xfrm>
          <a:prstGeom prst="rect">
            <a:avLst/>
          </a:prstGeom>
          <a:noFill/>
          <a:ln w="9525">
            <a:noFill/>
            <a:miter lim="800000"/>
            <a:headEnd/>
            <a:tailEnd/>
          </a:ln>
        </p:spPr>
      </p:pic>
      <p:sp>
        <p:nvSpPr>
          <p:cNvPr id="5" name="4 Metin kutusu"/>
          <p:cNvSpPr txBox="1"/>
          <p:nvPr/>
        </p:nvSpPr>
        <p:spPr>
          <a:xfrm>
            <a:off x="683568" y="5013176"/>
            <a:ext cx="7920880" cy="646331"/>
          </a:xfrm>
          <a:prstGeom prst="rect">
            <a:avLst/>
          </a:prstGeom>
          <a:solidFill>
            <a:schemeClr val="accent1">
              <a:lumMod val="60000"/>
              <a:lumOff val="40000"/>
            </a:schemeClr>
          </a:solidFill>
        </p:spPr>
        <p:txBody>
          <a:bodyPr wrap="square" rtlCol="0">
            <a:spAutoFit/>
          </a:bodyPr>
          <a:lstStyle/>
          <a:p>
            <a:r>
              <a:rPr lang="tr-TR" dirty="0" smtClean="0"/>
              <a:t>Kas,gevşeme </a:t>
            </a:r>
            <a:r>
              <a:rPr lang="tr-TR" dirty="0" err="1" smtClean="0"/>
              <a:t>evresininden</a:t>
            </a:r>
            <a:r>
              <a:rPr lang="tr-TR" dirty="0" smtClean="0"/>
              <a:t> sonra tekrar uyarılıncaya kadar dinlenir.Bir kas kısa aralıklarla sık sık uyarılırsa tam gevşeyemeden sürekli kasılı durumda kalır.Bu olaya fizyolojik </a:t>
            </a:r>
            <a:r>
              <a:rPr lang="tr-TR" dirty="0" err="1" smtClean="0"/>
              <a:t>tetanoz</a:t>
            </a:r>
            <a:r>
              <a:rPr lang="tr-TR" dirty="0" smtClean="0"/>
              <a:t> denir.</a:t>
            </a:r>
            <a:endParaRPr lang="tr-TR" dirty="0"/>
          </a:p>
        </p:txBody>
      </p:sp>
      <p:sp>
        <p:nvSpPr>
          <p:cNvPr id="6" name="5 Metin kutusu"/>
          <p:cNvSpPr txBox="1"/>
          <p:nvPr/>
        </p:nvSpPr>
        <p:spPr>
          <a:xfrm>
            <a:off x="683568" y="5877272"/>
            <a:ext cx="7848872" cy="646331"/>
          </a:xfrm>
          <a:prstGeom prst="rect">
            <a:avLst/>
          </a:prstGeom>
          <a:solidFill>
            <a:srgbClr val="92D050"/>
          </a:solidFill>
        </p:spPr>
        <p:txBody>
          <a:bodyPr wrap="square" rtlCol="0">
            <a:spAutoFit/>
          </a:bodyPr>
          <a:lstStyle/>
          <a:p>
            <a:r>
              <a:rPr lang="tr-TR" dirty="0" smtClean="0"/>
              <a:t>İskelet kasları dinlenme halindeyken kişinin bilinci açık olduğu sürece hafif kasılı durumdadır.Bu duruma kas </a:t>
            </a:r>
            <a:r>
              <a:rPr lang="tr-TR" dirty="0" err="1" smtClean="0"/>
              <a:t>tonusu</a:t>
            </a:r>
            <a:r>
              <a:rPr lang="tr-TR" dirty="0" smtClean="0"/>
              <a:t> denir.Bayılma halinde kas </a:t>
            </a:r>
            <a:r>
              <a:rPr lang="tr-TR" dirty="0" err="1" smtClean="0"/>
              <a:t>tonusu</a:t>
            </a:r>
            <a:r>
              <a:rPr lang="tr-TR" dirty="0" smtClean="0"/>
              <a:t> yoktur.</a:t>
            </a:r>
            <a:endParaRPr lang="tr-TR" dirty="0"/>
          </a:p>
        </p:txBody>
      </p:sp>
      <p:sp>
        <p:nvSpPr>
          <p:cNvPr id="7" name="6 Veri Yer Tutucusu"/>
          <p:cNvSpPr>
            <a:spLocks noGrp="1"/>
          </p:cNvSpPr>
          <p:nvPr>
            <p:ph type="dt" sz="half" idx="10"/>
          </p:nvPr>
        </p:nvSpPr>
        <p:spPr/>
        <p:txBody>
          <a:bodyPr/>
          <a:lstStyle/>
          <a:p>
            <a:fld id="{D63F14B0-A957-49A7-A137-1693D3C8AEF1}"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rgbClr val="FFC000"/>
          </a:solidFill>
        </p:spPr>
        <p:txBody>
          <a:bodyPr>
            <a:normAutofit/>
          </a:bodyPr>
          <a:lstStyle/>
          <a:p>
            <a:r>
              <a:rPr lang="tr-TR" dirty="0" smtClean="0"/>
              <a:t>İnsan baygın olmadığı sürece kaslarının tümü hafifçe kasılı durumdadır. Buna </a:t>
            </a:r>
            <a:r>
              <a:rPr lang="tr-TR" b="1" dirty="0" err="1" smtClean="0"/>
              <a:t>tonus</a:t>
            </a:r>
            <a:r>
              <a:rPr lang="tr-TR" b="1" dirty="0" smtClean="0"/>
              <a:t> </a:t>
            </a:r>
            <a:r>
              <a:rPr lang="tr-TR" dirty="0" smtClean="0"/>
              <a:t>denir. </a:t>
            </a:r>
            <a:r>
              <a:rPr lang="tr-TR" dirty="0" err="1" smtClean="0"/>
              <a:t>Tonus</a:t>
            </a:r>
            <a:r>
              <a:rPr lang="tr-TR" dirty="0" smtClean="0"/>
              <a:t> halindeki kas, tamamen gevşemiş bir kasa göre daha güçlü tepki gösterebilir.</a:t>
            </a:r>
          </a:p>
          <a:p>
            <a:r>
              <a:rPr lang="tr-TR" dirty="0" smtClean="0"/>
              <a:t>Kasların kasılması için olduğu gibi, gevşemesi için de enerji gerekir. Eğer kasılan kaslar, enerjiden yoksun ise kasılı kalır. Kaslarda biriken laktik asit, ölümden sonra kastaki </a:t>
            </a:r>
            <a:r>
              <a:rPr lang="tr-TR" dirty="0" err="1" smtClean="0"/>
              <a:t>miyozini</a:t>
            </a:r>
            <a:r>
              <a:rPr lang="tr-TR" dirty="0" smtClean="0"/>
              <a:t> sertleştirir. Bu olaya </a:t>
            </a:r>
            <a:r>
              <a:rPr lang="tr-TR" b="1" dirty="0" smtClean="0"/>
              <a:t>ölüm katılığı denir. Uzun süre kovalanan hayvan avlanırsa,</a:t>
            </a:r>
            <a:r>
              <a:rPr lang="tr-TR" dirty="0" smtClean="0"/>
              <a:t>eti katı ve laktik asitten dolayı lezzetsiz olur.</a:t>
            </a:r>
            <a:endParaRPr lang="tr-TR" dirty="0"/>
          </a:p>
        </p:txBody>
      </p:sp>
      <p:sp>
        <p:nvSpPr>
          <p:cNvPr id="4" name="3 Veri Yer Tutucusu"/>
          <p:cNvSpPr>
            <a:spLocks noGrp="1"/>
          </p:cNvSpPr>
          <p:nvPr>
            <p:ph type="dt" sz="half" idx="10"/>
          </p:nvPr>
        </p:nvSpPr>
        <p:spPr/>
        <p:txBody>
          <a:bodyPr/>
          <a:lstStyle/>
          <a:p>
            <a:fld id="{33047A85-E810-4EE8-83B7-3771740F70BB}"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611560" y="620688"/>
            <a:ext cx="7866575" cy="4248472"/>
          </a:xfrm>
          <a:prstGeom prst="rect">
            <a:avLst/>
          </a:prstGeom>
          <a:noFill/>
          <a:ln w="9525">
            <a:noFill/>
            <a:miter lim="800000"/>
            <a:headEnd/>
            <a:tailEnd/>
          </a:ln>
        </p:spPr>
      </p:pic>
      <p:sp>
        <p:nvSpPr>
          <p:cNvPr id="5" name="4 Metin kutusu"/>
          <p:cNvSpPr txBox="1"/>
          <p:nvPr/>
        </p:nvSpPr>
        <p:spPr>
          <a:xfrm>
            <a:off x="395536" y="4941168"/>
            <a:ext cx="8568952" cy="1477328"/>
          </a:xfrm>
          <a:prstGeom prst="rect">
            <a:avLst/>
          </a:prstGeom>
          <a:solidFill>
            <a:srgbClr val="92D050"/>
          </a:solidFill>
        </p:spPr>
        <p:txBody>
          <a:bodyPr wrap="square" rtlCol="0">
            <a:spAutoFit/>
          </a:bodyPr>
          <a:lstStyle/>
          <a:p>
            <a:r>
              <a:rPr lang="tr-TR" dirty="0" smtClean="0"/>
              <a:t>Çizgili kaslarda </a:t>
            </a:r>
            <a:r>
              <a:rPr lang="tr-TR" dirty="0" err="1" smtClean="0"/>
              <a:t>aktin</a:t>
            </a:r>
            <a:r>
              <a:rPr lang="tr-TR" dirty="0" smtClean="0"/>
              <a:t> ve </a:t>
            </a:r>
            <a:r>
              <a:rPr lang="tr-TR" dirty="0" err="1" smtClean="0"/>
              <a:t>miyozin</a:t>
            </a:r>
            <a:r>
              <a:rPr lang="tr-TR" dirty="0" smtClean="0"/>
              <a:t> </a:t>
            </a:r>
            <a:r>
              <a:rPr lang="tr-TR" dirty="0" err="1" smtClean="0"/>
              <a:t>filamentleri</a:t>
            </a:r>
            <a:r>
              <a:rPr lang="tr-TR" dirty="0" smtClean="0"/>
              <a:t> açık ve koyu bantlar oluşturur. </a:t>
            </a:r>
            <a:endParaRPr lang="tr-TR" dirty="0" smtClean="0"/>
          </a:p>
          <a:p>
            <a:r>
              <a:rPr lang="tr-TR" dirty="0" err="1" smtClean="0"/>
              <a:t>Aktin</a:t>
            </a:r>
            <a:r>
              <a:rPr lang="tr-TR" dirty="0" smtClean="0"/>
              <a:t> </a:t>
            </a:r>
            <a:r>
              <a:rPr lang="tr-TR" dirty="0" err="1" smtClean="0"/>
              <a:t>filamentlerin</a:t>
            </a:r>
            <a:r>
              <a:rPr lang="tr-TR" dirty="0" smtClean="0"/>
              <a:t> bulunduğu bölge ışığı az kırdığı için açık renkli görülür bu bölgeye I BANDI  denir.</a:t>
            </a:r>
          </a:p>
          <a:p>
            <a:r>
              <a:rPr lang="tr-TR" dirty="0" err="1" smtClean="0"/>
              <a:t>Miyozin</a:t>
            </a:r>
            <a:r>
              <a:rPr lang="tr-TR" dirty="0" smtClean="0"/>
              <a:t>+</a:t>
            </a:r>
            <a:r>
              <a:rPr lang="tr-TR" dirty="0" err="1" smtClean="0"/>
              <a:t>aktin</a:t>
            </a:r>
            <a:r>
              <a:rPr lang="tr-TR" dirty="0" smtClean="0"/>
              <a:t> iplikçiklerin bulunduğu bölge ışığı çok kırar.Koyu renkli görülür.Bu bölge A BANDI adını alır.</a:t>
            </a:r>
            <a:endParaRPr lang="tr-TR" dirty="0"/>
          </a:p>
        </p:txBody>
      </p:sp>
      <p:sp>
        <p:nvSpPr>
          <p:cNvPr id="6" name="5 Veri Yer Tutucusu"/>
          <p:cNvSpPr>
            <a:spLocks noGrp="1"/>
          </p:cNvSpPr>
          <p:nvPr>
            <p:ph type="dt" sz="half" idx="10"/>
          </p:nvPr>
        </p:nvSpPr>
        <p:spPr/>
        <p:txBody>
          <a:bodyPr/>
          <a:lstStyle/>
          <a:p>
            <a:fld id="{A501BFB6-6A18-4C2A-98F9-742CCC6D417A}"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1475656" y="332656"/>
            <a:ext cx="6048672" cy="584057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395536" y="404664"/>
            <a:ext cx="7488832" cy="368100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85596" y="4077072"/>
            <a:ext cx="6474636" cy="2780928"/>
          </a:xfrm>
          <a:prstGeom prst="rect">
            <a:avLst/>
          </a:prstGeom>
          <a:noFill/>
          <a:ln w="9525">
            <a:noFill/>
            <a:miter lim="800000"/>
            <a:headEnd/>
            <a:tailEnd/>
          </a:ln>
        </p:spPr>
      </p:pic>
      <p:sp>
        <p:nvSpPr>
          <p:cNvPr id="6" name="5 Metin kutusu"/>
          <p:cNvSpPr txBox="1"/>
          <p:nvPr/>
        </p:nvSpPr>
        <p:spPr>
          <a:xfrm>
            <a:off x="6732240" y="3789040"/>
            <a:ext cx="2160240" cy="2585323"/>
          </a:xfrm>
          <a:prstGeom prst="rect">
            <a:avLst/>
          </a:prstGeom>
          <a:solidFill>
            <a:schemeClr val="accent5">
              <a:lumMod val="60000"/>
              <a:lumOff val="40000"/>
            </a:schemeClr>
          </a:solidFill>
        </p:spPr>
        <p:txBody>
          <a:bodyPr wrap="square" rtlCol="0">
            <a:spAutoFit/>
          </a:bodyPr>
          <a:lstStyle/>
          <a:p>
            <a:r>
              <a:rPr lang="tr-TR" dirty="0" smtClean="0"/>
              <a:t>A bandının ortasında sadece </a:t>
            </a:r>
            <a:r>
              <a:rPr lang="tr-TR" dirty="0" err="1" smtClean="0"/>
              <a:t>miyozin</a:t>
            </a:r>
            <a:r>
              <a:rPr lang="tr-TR" dirty="0" smtClean="0"/>
              <a:t> </a:t>
            </a:r>
            <a:r>
              <a:rPr lang="tr-TR" dirty="0" err="1" smtClean="0"/>
              <a:t>filamentlerinden</a:t>
            </a:r>
            <a:r>
              <a:rPr lang="tr-TR" dirty="0" smtClean="0"/>
              <a:t> oluşan bölgeye H BANDI  denir.I bandının ortasında Z çizgisi bulunur.İki Z çizgisi arasındaki bölgeye SARKOMER denir.</a:t>
            </a:r>
            <a:endParaRPr lang="tr-TR" dirty="0"/>
          </a:p>
        </p:txBody>
      </p:sp>
      <p:sp>
        <p:nvSpPr>
          <p:cNvPr id="7" name="6 Veri Yer Tutucusu"/>
          <p:cNvSpPr>
            <a:spLocks noGrp="1"/>
          </p:cNvSpPr>
          <p:nvPr>
            <p:ph type="dt" sz="half" idx="10"/>
          </p:nvPr>
        </p:nvSpPr>
        <p:spPr/>
        <p:txBody>
          <a:bodyPr/>
          <a:lstStyle/>
          <a:p>
            <a:fld id="{E0AB1805-FC86-4EDD-AEB0-BEC8BCC63772}"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611560" y="1268760"/>
            <a:ext cx="8136904" cy="5040560"/>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E60ABCC-9375-4091-99E8-C288281B90BF}"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Metin Yer Tutucusu"/>
          <p:cNvSpPr>
            <a:spLocks noGrp="1"/>
          </p:cNvSpPr>
          <p:nvPr>
            <p:ph type="body" idx="1"/>
          </p:nvPr>
        </p:nvSpPr>
        <p:spPr/>
        <p:txBody>
          <a:bodyPr/>
          <a:lstStyle/>
          <a:p>
            <a:r>
              <a:rPr lang="tr-TR" dirty="0" smtClean="0"/>
              <a:t>Dış İskelet</a:t>
            </a:r>
            <a:endParaRPr lang="tr-TR" dirty="0"/>
          </a:p>
        </p:txBody>
      </p:sp>
      <p:sp>
        <p:nvSpPr>
          <p:cNvPr id="4" name="3 Metin Yer Tutucusu"/>
          <p:cNvSpPr>
            <a:spLocks noGrp="1"/>
          </p:cNvSpPr>
          <p:nvPr>
            <p:ph type="body" sz="half" idx="3"/>
          </p:nvPr>
        </p:nvSpPr>
        <p:spPr/>
        <p:txBody>
          <a:bodyPr/>
          <a:lstStyle/>
          <a:p>
            <a:r>
              <a:rPr lang="tr-TR" dirty="0" smtClean="0"/>
              <a:t>İç İskelet</a:t>
            </a:r>
            <a:endParaRPr lang="tr-TR" dirty="0"/>
          </a:p>
        </p:txBody>
      </p:sp>
      <p:sp>
        <p:nvSpPr>
          <p:cNvPr id="5" name="4 İçerik Yer Tutucusu"/>
          <p:cNvSpPr>
            <a:spLocks noGrp="1"/>
          </p:cNvSpPr>
          <p:nvPr>
            <p:ph sz="half" idx="2"/>
          </p:nvPr>
        </p:nvSpPr>
        <p:spPr/>
        <p:txBody>
          <a:bodyPr/>
          <a:lstStyle/>
          <a:p>
            <a:r>
              <a:rPr lang="tr-TR" dirty="0" smtClean="0"/>
              <a:t>Büyüme ve </a:t>
            </a:r>
            <a:r>
              <a:rPr lang="tr-TR" dirty="0" smtClean="0"/>
              <a:t>hareketi </a:t>
            </a:r>
            <a:r>
              <a:rPr lang="tr-TR" dirty="0" smtClean="0"/>
              <a:t>sınırlar</a:t>
            </a:r>
          </a:p>
          <a:p>
            <a:r>
              <a:rPr lang="tr-TR" dirty="0" smtClean="0"/>
              <a:t>Eklembacaklılarda ve bazı yumuşakçalılarda görülür</a:t>
            </a:r>
          </a:p>
          <a:p>
            <a:r>
              <a:rPr lang="tr-TR" dirty="0" smtClean="0"/>
              <a:t>Is,su kaybını engeller</a:t>
            </a:r>
          </a:p>
          <a:p>
            <a:r>
              <a:rPr lang="tr-TR" dirty="0" smtClean="0"/>
              <a:t>Dış etkilerden korur</a:t>
            </a:r>
            <a:endParaRPr lang="tr-TR" dirty="0"/>
          </a:p>
        </p:txBody>
      </p:sp>
      <p:sp>
        <p:nvSpPr>
          <p:cNvPr id="6" name="5 İçerik Yer Tutucusu"/>
          <p:cNvSpPr>
            <a:spLocks noGrp="1"/>
          </p:cNvSpPr>
          <p:nvPr>
            <p:ph sz="half" idx="4"/>
          </p:nvPr>
        </p:nvSpPr>
        <p:spPr/>
        <p:txBody>
          <a:bodyPr>
            <a:normAutofit fontScale="92500" lnSpcReduction="10000"/>
          </a:bodyPr>
          <a:lstStyle/>
          <a:p>
            <a:r>
              <a:rPr lang="tr-TR" dirty="0" smtClean="0"/>
              <a:t>Büyüme ve hareketi sınırlamaz</a:t>
            </a:r>
          </a:p>
          <a:p>
            <a:r>
              <a:rPr lang="tr-TR" dirty="0" smtClean="0"/>
              <a:t>Sünger,derisidikenli ve omurgalılarda görülür</a:t>
            </a:r>
          </a:p>
          <a:p>
            <a:r>
              <a:rPr lang="tr-TR" dirty="0" smtClean="0"/>
              <a:t>Omurgalılarda iç iskelet kemik ve kıkırdak dokudan </a:t>
            </a:r>
            <a:r>
              <a:rPr lang="tr-TR" dirty="0" smtClean="0"/>
              <a:t>oluşur</a:t>
            </a:r>
          </a:p>
          <a:p>
            <a:r>
              <a:rPr lang="tr-TR" dirty="0" smtClean="0"/>
              <a:t>Süngerlerde, </a:t>
            </a:r>
            <a:r>
              <a:rPr lang="tr-TR" dirty="0" smtClean="0"/>
              <a:t>derisi dikenlilerde </a:t>
            </a:r>
            <a:r>
              <a:rPr lang="tr-TR" dirty="0" smtClean="0"/>
              <a:t>ve omurgalı canlılarda iç </a:t>
            </a:r>
            <a:r>
              <a:rPr lang="tr-TR" dirty="0" smtClean="0"/>
              <a:t>iskelet görülür</a:t>
            </a:r>
            <a:endParaRPr lang="tr-TR" dirty="0"/>
          </a:p>
        </p:txBody>
      </p:sp>
      <p:sp>
        <p:nvSpPr>
          <p:cNvPr id="7" name="6 Veri Yer Tutucusu"/>
          <p:cNvSpPr>
            <a:spLocks noGrp="1"/>
          </p:cNvSpPr>
          <p:nvPr>
            <p:ph type="dt" sz="half" idx="10"/>
          </p:nvPr>
        </p:nvSpPr>
        <p:spPr/>
        <p:txBody>
          <a:bodyPr/>
          <a:lstStyle/>
          <a:p>
            <a:fld id="{F080100A-6727-4BE3-A498-41D262307605}" type="datetime1">
              <a:rPr lang="tr-TR" smtClean="0"/>
              <a:pPr/>
              <a:t>28.12.2014</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tx2">
              <a:lumMod val="40000"/>
              <a:lumOff val="60000"/>
            </a:schemeClr>
          </a:solidFill>
        </p:spPr>
        <p:txBody>
          <a:bodyPr>
            <a:normAutofit fontScale="85000" lnSpcReduction="10000"/>
          </a:bodyPr>
          <a:lstStyle/>
          <a:p>
            <a:r>
              <a:rPr lang="tr-TR" dirty="0" smtClean="0"/>
              <a:t>Kas kasılmasının ATP, </a:t>
            </a:r>
            <a:r>
              <a:rPr lang="tr-TR" dirty="0" err="1" smtClean="0"/>
              <a:t>Ca</a:t>
            </a:r>
            <a:r>
              <a:rPr lang="tr-TR" dirty="0" smtClean="0"/>
              <a:t>++, K+ ve Mg++ bulunan sulu ortamda </a:t>
            </a:r>
            <a:r>
              <a:rPr lang="tr-TR" dirty="0" err="1" smtClean="0"/>
              <a:t>aktinlerin</a:t>
            </a:r>
            <a:r>
              <a:rPr lang="tr-TR" dirty="0" smtClean="0"/>
              <a:t>, </a:t>
            </a:r>
            <a:r>
              <a:rPr lang="tr-TR" dirty="0" err="1" smtClean="0"/>
              <a:t>miyozinler</a:t>
            </a:r>
            <a:r>
              <a:rPr lang="tr-TR" dirty="0" smtClean="0"/>
              <a:t> üzerinde kayması ile gerçekleştiğini ifade eden </a:t>
            </a:r>
            <a:r>
              <a:rPr lang="tr-TR" b="1" dirty="0" err="1" smtClean="0"/>
              <a:t>Huxleyʼin</a:t>
            </a:r>
            <a:r>
              <a:rPr lang="tr-TR" b="1" dirty="0" smtClean="0"/>
              <a:t> kayan iplikler hipotezidir. </a:t>
            </a:r>
          </a:p>
          <a:p>
            <a:r>
              <a:rPr lang="tr-TR" dirty="0" smtClean="0"/>
              <a:t>Kayan iplikler hipotezine göre </a:t>
            </a:r>
            <a:r>
              <a:rPr lang="tr-TR" b="1" dirty="0" smtClean="0"/>
              <a:t>kas kasılırken;</a:t>
            </a:r>
          </a:p>
          <a:p>
            <a:r>
              <a:rPr lang="tr-TR" dirty="0" smtClean="0"/>
              <a:t>● Z çizgileri ve </a:t>
            </a:r>
            <a:r>
              <a:rPr lang="tr-TR" dirty="0" err="1" smtClean="0"/>
              <a:t>aktin</a:t>
            </a:r>
            <a:r>
              <a:rPr lang="tr-TR" dirty="0" smtClean="0"/>
              <a:t> iplikleri birbirine yaklaşır.</a:t>
            </a:r>
          </a:p>
          <a:p>
            <a:r>
              <a:rPr lang="tr-TR" dirty="0" smtClean="0"/>
              <a:t>● </a:t>
            </a:r>
            <a:r>
              <a:rPr lang="tr-TR" dirty="0" err="1" smtClean="0"/>
              <a:t>Sarkomerin</a:t>
            </a:r>
            <a:r>
              <a:rPr lang="tr-TR" dirty="0" smtClean="0"/>
              <a:t> boyu kısalır.</a:t>
            </a:r>
          </a:p>
          <a:p>
            <a:r>
              <a:rPr lang="tr-TR" dirty="0" smtClean="0"/>
              <a:t>● H bandı önce daralır, sonra kaybolur.</a:t>
            </a:r>
          </a:p>
          <a:p>
            <a:r>
              <a:rPr lang="el-GR" dirty="0" smtClean="0"/>
              <a:t>● Ι </a:t>
            </a:r>
            <a:r>
              <a:rPr lang="tr-TR" dirty="0" smtClean="0"/>
              <a:t>bandı daralır.</a:t>
            </a:r>
          </a:p>
          <a:p>
            <a:r>
              <a:rPr lang="tr-TR" dirty="0" smtClean="0"/>
              <a:t>● </a:t>
            </a:r>
            <a:r>
              <a:rPr lang="tr-TR" dirty="0" err="1" smtClean="0"/>
              <a:t>Miyozin</a:t>
            </a:r>
            <a:r>
              <a:rPr lang="tr-TR" dirty="0" smtClean="0"/>
              <a:t> iplikleri komşu I bandını geçemez.</a:t>
            </a:r>
          </a:p>
          <a:p>
            <a:r>
              <a:rPr lang="tr-TR" dirty="0" smtClean="0"/>
              <a:t>● A bandının boyunda </a:t>
            </a:r>
            <a:r>
              <a:rPr lang="tr-TR" dirty="0" err="1" smtClean="0"/>
              <a:t>aktin</a:t>
            </a:r>
            <a:r>
              <a:rPr lang="tr-TR" dirty="0" smtClean="0"/>
              <a:t> ve </a:t>
            </a:r>
            <a:r>
              <a:rPr lang="tr-TR" dirty="0" err="1" smtClean="0"/>
              <a:t>miyozin</a:t>
            </a:r>
            <a:r>
              <a:rPr lang="tr-TR" dirty="0" smtClean="0"/>
              <a:t> ipliklerin uzunluğunda değişme</a:t>
            </a:r>
          </a:p>
          <a:p>
            <a:r>
              <a:rPr lang="tr-TR" dirty="0" smtClean="0"/>
              <a:t>olmaz.</a:t>
            </a:r>
          </a:p>
          <a:p>
            <a:r>
              <a:rPr lang="tr-TR" dirty="0" smtClean="0"/>
              <a:t>● Kas demetinin boyu kısalırken eni genişler, hacmi değişmez</a:t>
            </a:r>
            <a:endParaRPr lang="tr-TR" dirty="0"/>
          </a:p>
        </p:txBody>
      </p:sp>
      <p:sp>
        <p:nvSpPr>
          <p:cNvPr id="4" name="3 Veri Yer Tutucusu"/>
          <p:cNvSpPr>
            <a:spLocks noGrp="1"/>
          </p:cNvSpPr>
          <p:nvPr>
            <p:ph type="dt" sz="half" idx="10"/>
          </p:nvPr>
        </p:nvSpPr>
        <p:spPr/>
        <p:txBody>
          <a:bodyPr/>
          <a:lstStyle/>
          <a:p>
            <a:fld id="{70C7ACC3-3A25-44A1-9C94-67DA44CFDC59}"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899592" y="123969"/>
            <a:ext cx="7582067" cy="6734031"/>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27CAB3C1-E04D-468D-B57A-2BDAB1755A84}"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Cross Bridge Cycle.mp4">
            <a:hlinkClick r:id="" action="ppaction://media"/>
          </p:cNvPr>
          <p:cNvPicPr>
            <a:picLocks noGrp="1" noRot="1" noChangeAspect="1"/>
          </p:cNvPicPr>
          <p:nvPr>
            <p:ph sz="quarter" idx="1"/>
            <a:videoFile r:link="rId1"/>
          </p:nvPr>
        </p:nvPicPr>
        <p:blipFill>
          <a:blip r:embed="rId3" cstate="print"/>
          <a:stretch>
            <a:fillRect/>
          </a:stretch>
        </p:blipFill>
        <p:spPr>
          <a:xfrm>
            <a:off x="3276600" y="2590800"/>
            <a:ext cx="3048000" cy="2286000"/>
          </a:xfrm>
          <a:prstGeom prst="rect">
            <a:avLst/>
          </a:prstGeom>
        </p:spPr>
      </p:pic>
      <p:sp>
        <p:nvSpPr>
          <p:cNvPr id="5" name="4 Veri Yer Tutucusu"/>
          <p:cNvSpPr>
            <a:spLocks noGrp="1"/>
          </p:cNvSpPr>
          <p:nvPr>
            <p:ph type="dt" sz="half" idx="10"/>
          </p:nvPr>
        </p:nvSpPr>
        <p:spPr/>
        <p:txBody>
          <a:bodyPr/>
          <a:lstStyle/>
          <a:p>
            <a:fld id="{C9BC4CFB-8996-4549-B8F7-63B2912C56AC}"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Kas kasılması için gerekli enerji</a:t>
            </a:r>
            <a:endParaRPr lang="tr-TR" dirty="0"/>
          </a:p>
        </p:txBody>
      </p:sp>
      <p:sp>
        <p:nvSpPr>
          <p:cNvPr id="3" name="2 İçerik Yer Tutucusu"/>
          <p:cNvSpPr>
            <a:spLocks noGrp="1"/>
          </p:cNvSpPr>
          <p:nvPr>
            <p:ph sz="quarter" idx="1"/>
          </p:nvPr>
        </p:nvSpPr>
        <p:spPr/>
        <p:txBody>
          <a:bodyPr/>
          <a:lstStyle/>
          <a:p>
            <a:r>
              <a:rPr lang="tr-TR" dirty="0" smtClean="0"/>
              <a:t>Kasılmanın başında kas lifi içinde bulunan çok küçük miktardaki ATP, sadece birkaç kasılmaya yeter. Kas lifi ATP ihtiyacını; </a:t>
            </a:r>
            <a:r>
              <a:rPr lang="tr-TR" dirty="0" err="1" smtClean="0"/>
              <a:t>Kreatin</a:t>
            </a:r>
            <a:r>
              <a:rPr lang="tr-TR" dirty="0" smtClean="0"/>
              <a:t> fosfat (CP), mitokondrideki solunum ve sitoplazmadaki </a:t>
            </a:r>
            <a:r>
              <a:rPr lang="tr-TR" dirty="0" err="1" smtClean="0"/>
              <a:t>glikolitik</a:t>
            </a:r>
            <a:r>
              <a:rPr lang="tr-TR" dirty="0" smtClean="0"/>
              <a:t> yol (laktik asit fermantasyonu) ile karşılar.</a:t>
            </a:r>
          </a:p>
          <a:p>
            <a:r>
              <a:rPr lang="tr-TR" dirty="0" smtClean="0"/>
              <a:t>Kasılma aktivitesinin başında </a:t>
            </a:r>
            <a:r>
              <a:rPr lang="tr-TR" b="1" dirty="0" err="1" smtClean="0"/>
              <a:t>kreatin</a:t>
            </a:r>
            <a:r>
              <a:rPr lang="tr-TR" b="1" dirty="0" smtClean="0"/>
              <a:t> fosfattan çok hızlı bir şekilde ATP oluşumu </a:t>
            </a:r>
            <a:r>
              <a:rPr lang="tr-TR" dirty="0" smtClean="0"/>
              <a:t>sağlanır.</a:t>
            </a:r>
          </a:p>
          <a:p>
            <a:endParaRPr lang="tr-TR" dirty="0"/>
          </a:p>
        </p:txBody>
      </p:sp>
      <p:pic>
        <p:nvPicPr>
          <p:cNvPr id="4" name="Picture 2"/>
          <p:cNvPicPr>
            <a:picLocks noChangeAspect="1" noChangeArrowheads="1"/>
          </p:cNvPicPr>
          <p:nvPr/>
        </p:nvPicPr>
        <p:blipFill>
          <a:blip r:embed="rId2" cstate="print"/>
          <a:srcRect/>
          <a:stretch>
            <a:fillRect/>
          </a:stretch>
        </p:blipFill>
        <p:spPr bwMode="auto">
          <a:xfrm>
            <a:off x="755576" y="4869160"/>
            <a:ext cx="7559308" cy="78257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266E479C-3DB1-49DE-8651-5B6E6E48913B}"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5" name="Picture 3"/>
          <p:cNvPicPr>
            <a:picLocks noGrp="1" noChangeAspect="1" noChangeArrowheads="1"/>
          </p:cNvPicPr>
          <p:nvPr>
            <p:ph sz="quarter" idx="1"/>
          </p:nvPr>
        </p:nvPicPr>
        <p:blipFill>
          <a:blip r:embed="rId2" cstate="print"/>
          <a:srcRect/>
          <a:stretch>
            <a:fillRect/>
          </a:stretch>
        </p:blipFill>
        <p:spPr bwMode="auto">
          <a:xfrm>
            <a:off x="518711" y="476672"/>
            <a:ext cx="8136468" cy="5616624"/>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38629A78-78E5-410D-B8AC-1F8C4E3F6599}"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1">
              <a:lumMod val="40000"/>
              <a:lumOff val="60000"/>
            </a:schemeClr>
          </a:solidFill>
        </p:spPr>
        <p:txBody>
          <a:bodyPr/>
          <a:lstStyle/>
          <a:p>
            <a:r>
              <a:rPr lang="tr-TR" dirty="0" smtClean="0"/>
              <a:t>Orta şiddetteki kas aktivitesinde kas kasılması için kullanılan ATP </a:t>
            </a:r>
            <a:r>
              <a:rPr lang="tr-TR" dirty="0" err="1" smtClean="0"/>
              <a:t>nin</a:t>
            </a:r>
            <a:r>
              <a:rPr lang="tr-TR" dirty="0" smtClean="0"/>
              <a:t> çoğu </a:t>
            </a:r>
            <a:r>
              <a:rPr lang="tr-TR" dirty="0" err="1" smtClean="0"/>
              <a:t>oksidatif</a:t>
            </a:r>
            <a:r>
              <a:rPr lang="tr-TR" dirty="0" smtClean="0"/>
              <a:t> </a:t>
            </a:r>
            <a:r>
              <a:rPr lang="tr-TR" dirty="0" err="1" smtClean="0"/>
              <a:t>fosforilasyon</a:t>
            </a:r>
            <a:r>
              <a:rPr lang="tr-TR" dirty="0" smtClean="0"/>
              <a:t> ile sağlanır. Egzersizin ilk on dakikasında, kas glikojeni </a:t>
            </a:r>
            <a:r>
              <a:rPr lang="tr-TR" dirty="0" err="1" smtClean="0"/>
              <a:t>glukoza</a:t>
            </a:r>
            <a:r>
              <a:rPr lang="tr-TR" dirty="0" smtClean="0"/>
              <a:t> yıkılarak,sonraki zamanda ise kandan gelen </a:t>
            </a:r>
            <a:r>
              <a:rPr lang="tr-TR" dirty="0" err="1" smtClean="0"/>
              <a:t>glukoz</a:t>
            </a:r>
            <a:r>
              <a:rPr lang="tr-TR" dirty="0" smtClean="0"/>
              <a:t> ve yağ asitleri kullanılarak </a:t>
            </a:r>
            <a:r>
              <a:rPr lang="tr-TR" dirty="0" err="1" smtClean="0"/>
              <a:t>oksidatif</a:t>
            </a:r>
            <a:r>
              <a:rPr lang="tr-TR" dirty="0" smtClean="0"/>
              <a:t> </a:t>
            </a:r>
            <a:r>
              <a:rPr lang="tr-TR" dirty="0" err="1" smtClean="0"/>
              <a:t>fosforilasyon</a:t>
            </a:r>
            <a:r>
              <a:rPr lang="tr-TR" dirty="0" smtClean="0"/>
              <a:t> yapılır.</a:t>
            </a:r>
            <a:r>
              <a:rPr lang="tr-TR" i="1" dirty="0" smtClean="0"/>
              <a:t>Egzersiz uzarsa kas, </a:t>
            </a:r>
            <a:r>
              <a:rPr lang="tr-TR" i="1" dirty="0" err="1" smtClean="0"/>
              <a:t>glukozdan</a:t>
            </a:r>
            <a:r>
              <a:rPr lang="tr-TR" i="1" dirty="0" smtClean="0"/>
              <a:t> daha çok yağ asitlerini kullanır</a:t>
            </a:r>
          </a:p>
          <a:p>
            <a:r>
              <a:rPr lang="tr-TR" dirty="0" smtClean="0"/>
              <a:t>Eğer egzersizin şiddeti yüksekse kasa ATP ihtiyacını karşılamaya yetecek ölçüde O2 ulaşamaz. Bu durumda kas, oksijensiz solunum (laktik asit fermantasyonu) da yapar</a:t>
            </a:r>
            <a:endParaRPr lang="tr-TR" dirty="0"/>
          </a:p>
        </p:txBody>
      </p:sp>
      <p:sp>
        <p:nvSpPr>
          <p:cNvPr id="4" name="3 Veri Yer Tutucusu"/>
          <p:cNvSpPr>
            <a:spLocks noGrp="1"/>
          </p:cNvSpPr>
          <p:nvPr>
            <p:ph type="dt" sz="half" idx="10"/>
          </p:nvPr>
        </p:nvSpPr>
        <p:spPr/>
        <p:txBody>
          <a:bodyPr/>
          <a:lstStyle/>
          <a:p>
            <a:fld id="{FC7805A1-F6B9-4CCE-ADA1-3594E22FE5A6}"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475656" y="118399"/>
            <a:ext cx="6408712" cy="6739601"/>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4F46694-F916-4152-8F15-4B93D2754140}"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Kas aktivitesinin sonunda kasın içindeki </a:t>
            </a:r>
            <a:r>
              <a:rPr lang="tr-TR" dirty="0" err="1" smtClean="0"/>
              <a:t>kreatin</a:t>
            </a:r>
            <a:r>
              <a:rPr lang="tr-TR" dirty="0" smtClean="0"/>
              <a:t> fosfat ve glikojen düzeyleri azalır. Bunları yerine koymak için de enerji gereklidir. Bu nedenle kas, aktivitesini bitirdikten sonra bir süre daha yüksek miktarda O2 tüketmeye devam eder.</a:t>
            </a:r>
          </a:p>
          <a:p>
            <a:endParaRPr lang="tr-TR" dirty="0"/>
          </a:p>
        </p:txBody>
      </p:sp>
      <p:sp>
        <p:nvSpPr>
          <p:cNvPr id="4" name="3 Veri Yer Tutucusu"/>
          <p:cNvSpPr>
            <a:spLocks noGrp="1"/>
          </p:cNvSpPr>
          <p:nvPr>
            <p:ph type="dt" sz="half" idx="10"/>
          </p:nvPr>
        </p:nvSpPr>
        <p:spPr/>
        <p:txBody>
          <a:bodyPr/>
          <a:lstStyle/>
          <a:p>
            <a:fld id="{F12CCFDC-692B-4333-8596-4CC8C07EE202}"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Kas Kasılmasının Kimyası</a:t>
            </a:r>
            <a:endParaRPr lang="tr-TR" dirty="0"/>
          </a:p>
        </p:txBody>
      </p:sp>
      <p:sp>
        <p:nvSpPr>
          <p:cNvPr id="3" name="2 İçerik Yer Tutucusu"/>
          <p:cNvSpPr>
            <a:spLocks noGrp="1"/>
          </p:cNvSpPr>
          <p:nvPr>
            <p:ph sz="quarter" idx="1"/>
          </p:nvPr>
        </p:nvSpPr>
        <p:spPr/>
        <p:txBody>
          <a:bodyPr/>
          <a:lstStyle/>
          <a:p>
            <a:r>
              <a:rPr lang="tr-TR" dirty="0" smtClean="0"/>
              <a:t>Çizgili kaslar,sinir sisteminden gelen, </a:t>
            </a:r>
            <a:r>
              <a:rPr lang="tr-TR" dirty="0" err="1" smtClean="0"/>
              <a:t>miyelinli</a:t>
            </a:r>
            <a:r>
              <a:rPr lang="tr-TR" dirty="0" smtClean="0"/>
              <a:t> sinir lifleri (motor nöron) ile uyarılır. Motor nöronlar ile kas arasındaki sinir–kas bağlantısına </a:t>
            </a:r>
            <a:r>
              <a:rPr lang="tr-TR" b="1" dirty="0" smtClean="0"/>
              <a:t>motor uç plak </a:t>
            </a:r>
            <a:r>
              <a:rPr lang="tr-TR" dirty="0" smtClean="0"/>
              <a:t>denir.</a:t>
            </a:r>
            <a:endParaRPr lang="tr-TR" dirty="0"/>
          </a:p>
        </p:txBody>
      </p:sp>
      <p:sp>
        <p:nvSpPr>
          <p:cNvPr id="4" name="3 Veri Yer Tutucusu"/>
          <p:cNvSpPr>
            <a:spLocks noGrp="1"/>
          </p:cNvSpPr>
          <p:nvPr>
            <p:ph type="dt" sz="half" idx="10"/>
          </p:nvPr>
        </p:nvSpPr>
        <p:spPr/>
        <p:txBody>
          <a:bodyPr/>
          <a:lstStyle/>
          <a:p>
            <a:fld id="{1F2D776C-7C01-4A23-BBD8-9EC66C95A4F9}"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899593" y="260648"/>
            <a:ext cx="7056783" cy="5247351"/>
          </a:xfrm>
          <a:prstGeom prst="rect">
            <a:avLst/>
          </a:prstGeom>
          <a:noFill/>
          <a:ln w="9525">
            <a:noFill/>
            <a:miter lim="800000"/>
            <a:headEnd/>
            <a:tailEnd/>
          </a:ln>
        </p:spPr>
      </p:pic>
      <p:sp>
        <p:nvSpPr>
          <p:cNvPr id="5" name="4 Metin kutusu"/>
          <p:cNvSpPr txBox="1"/>
          <p:nvPr/>
        </p:nvSpPr>
        <p:spPr>
          <a:xfrm>
            <a:off x="467544" y="5589240"/>
            <a:ext cx="8208912" cy="646331"/>
          </a:xfrm>
          <a:prstGeom prst="rect">
            <a:avLst/>
          </a:prstGeom>
          <a:noFill/>
        </p:spPr>
        <p:txBody>
          <a:bodyPr wrap="square" rtlCol="0">
            <a:spAutoFit/>
          </a:bodyPr>
          <a:lstStyle/>
          <a:p>
            <a:r>
              <a:rPr lang="tr-TR" dirty="0" smtClean="0"/>
              <a:t>Motor nöron ucundan </a:t>
            </a:r>
            <a:r>
              <a:rPr lang="tr-TR" b="1" dirty="0" err="1" smtClean="0"/>
              <a:t>asetilkolin</a:t>
            </a:r>
            <a:r>
              <a:rPr lang="tr-TR" b="1" dirty="0" smtClean="0"/>
              <a:t> hormonu salgılanır </a:t>
            </a:r>
            <a:r>
              <a:rPr lang="tr-TR" b="1" dirty="0" err="1" smtClean="0"/>
              <a:t>asetil</a:t>
            </a:r>
            <a:r>
              <a:rPr lang="tr-TR" b="1" dirty="0" smtClean="0"/>
              <a:t> kolin, sinir–kas bağlantısı</a:t>
            </a:r>
          </a:p>
          <a:p>
            <a:r>
              <a:rPr lang="tr-TR" dirty="0" smtClean="0"/>
              <a:t>arasına yayılır.</a:t>
            </a:r>
            <a:endParaRPr lang="tr-TR" dirty="0"/>
          </a:p>
        </p:txBody>
      </p:sp>
      <p:sp>
        <p:nvSpPr>
          <p:cNvPr id="6" name="5 Veri Yer Tutucusu"/>
          <p:cNvSpPr>
            <a:spLocks noGrp="1"/>
          </p:cNvSpPr>
          <p:nvPr>
            <p:ph type="dt" sz="half" idx="10"/>
          </p:nvPr>
        </p:nvSpPr>
        <p:spPr/>
        <p:txBody>
          <a:bodyPr/>
          <a:lstStyle/>
          <a:p>
            <a:fld id="{CD6E6F43-7AEB-48B2-ADEA-C933B323D16E}"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lstStyle/>
          <a:p>
            <a:r>
              <a:rPr lang="tr-TR" dirty="0" smtClean="0"/>
              <a:t>Bazı süngerlerde iç iskelet, kalsiyum karbonat veya silisten </a:t>
            </a:r>
            <a:r>
              <a:rPr lang="tr-TR" dirty="0" smtClean="0"/>
              <a:t>oluşan </a:t>
            </a:r>
            <a:r>
              <a:rPr lang="tr-TR" dirty="0" err="1" smtClean="0"/>
              <a:t>spikül</a:t>
            </a:r>
            <a:r>
              <a:rPr lang="tr-TR" dirty="0" smtClean="0"/>
              <a:t> </a:t>
            </a:r>
            <a:r>
              <a:rPr lang="tr-TR" dirty="0" smtClean="0"/>
              <a:t>denilen iğnelerden </a:t>
            </a:r>
            <a:r>
              <a:rPr lang="tr-TR" dirty="0" smtClean="0"/>
              <a:t>bazılarında </a:t>
            </a:r>
            <a:r>
              <a:rPr lang="tr-TR" dirty="0" smtClean="0"/>
              <a:t>ise </a:t>
            </a:r>
            <a:r>
              <a:rPr lang="tr-TR" dirty="0" err="1" smtClean="0"/>
              <a:t>spongin</a:t>
            </a:r>
            <a:r>
              <a:rPr lang="tr-TR" dirty="0" smtClean="0"/>
              <a:t> </a:t>
            </a:r>
            <a:r>
              <a:rPr lang="tr-TR" dirty="0" smtClean="0"/>
              <a:t>denilen protein </a:t>
            </a:r>
            <a:r>
              <a:rPr lang="tr-TR" dirty="0" smtClean="0"/>
              <a:t>yapılı liflerden oluşur.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2195736" y="2642558"/>
            <a:ext cx="5550768" cy="4215442"/>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lnSpcReduction="10000"/>
          </a:bodyPr>
          <a:lstStyle/>
          <a:p>
            <a:r>
              <a:rPr lang="tr-TR" dirty="0" err="1" smtClean="0"/>
              <a:t>Asetil</a:t>
            </a:r>
            <a:r>
              <a:rPr lang="tr-TR" dirty="0" smtClean="0"/>
              <a:t> kolin, kas zarının (</a:t>
            </a:r>
            <a:r>
              <a:rPr lang="tr-TR" dirty="0" err="1" smtClean="0"/>
              <a:t>sarkolemma</a:t>
            </a:r>
            <a:r>
              <a:rPr lang="tr-TR" dirty="0" smtClean="0"/>
              <a:t>) </a:t>
            </a:r>
            <a:r>
              <a:rPr lang="tr-TR" dirty="0" err="1" smtClean="0"/>
              <a:t>Na</a:t>
            </a:r>
            <a:r>
              <a:rPr lang="tr-TR" dirty="0" smtClean="0"/>
              <a:t>+ geçirgenliğini arttırarak elektriksel değişime neden olur yani kasın uyarılmasını sağlar.</a:t>
            </a:r>
          </a:p>
          <a:p>
            <a:r>
              <a:rPr lang="tr-TR" dirty="0" smtClean="0"/>
              <a:t>Uyarılmış kasın </a:t>
            </a:r>
            <a:r>
              <a:rPr lang="tr-TR" dirty="0" err="1" smtClean="0"/>
              <a:t>sarkoplazmik</a:t>
            </a:r>
            <a:r>
              <a:rPr lang="tr-TR" dirty="0" smtClean="0"/>
              <a:t> </a:t>
            </a:r>
            <a:r>
              <a:rPr lang="tr-TR" dirty="0" err="1" smtClean="0"/>
              <a:t>retikulumundan</a:t>
            </a:r>
            <a:r>
              <a:rPr lang="tr-TR" dirty="0" smtClean="0"/>
              <a:t> </a:t>
            </a:r>
            <a:r>
              <a:rPr lang="tr-TR" dirty="0" err="1" smtClean="0"/>
              <a:t>Ca</a:t>
            </a:r>
            <a:r>
              <a:rPr lang="tr-TR" dirty="0" smtClean="0"/>
              <a:t>++ iyonları çıkarak </a:t>
            </a:r>
            <a:r>
              <a:rPr lang="tr-TR" dirty="0" err="1" smtClean="0"/>
              <a:t>aktin</a:t>
            </a:r>
            <a:r>
              <a:rPr lang="tr-TR" dirty="0" smtClean="0"/>
              <a:t>–</a:t>
            </a:r>
            <a:r>
              <a:rPr lang="tr-TR" dirty="0" err="1" smtClean="0"/>
              <a:t>miyozin</a:t>
            </a:r>
            <a:r>
              <a:rPr lang="tr-TR" dirty="0" smtClean="0"/>
              <a:t> arasına yayılır, magnezyum iyonları alınır. </a:t>
            </a:r>
            <a:r>
              <a:rPr lang="tr-TR" dirty="0" err="1" smtClean="0"/>
              <a:t>Ca</a:t>
            </a:r>
            <a:r>
              <a:rPr lang="tr-TR" dirty="0" smtClean="0"/>
              <a:t>++, </a:t>
            </a:r>
            <a:r>
              <a:rPr lang="tr-TR" dirty="0" err="1" smtClean="0"/>
              <a:t>miyozin</a:t>
            </a:r>
            <a:r>
              <a:rPr lang="tr-TR" dirty="0" smtClean="0"/>
              <a:t> lifleri üzerinde bulunan </a:t>
            </a:r>
            <a:r>
              <a:rPr lang="tr-TR" dirty="0" err="1" smtClean="0"/>
              <a:t>ATPaz</a:t>
            </a:r>
            <a:r>
              <a:rPr lang="tr-TR" dirty="0" smtClean="0"/>
              <a:t> enzimini aktifleştirir, böylece ATP parçalanır ve kasılma sağlanır</a:t>
            </a:r>
          </a:p>
          <a:p>
            <a:r>
              <a:rPr lang="tr-TR" dirty="0" err="1" smtClean="0"/>
              <a:t>Ca</a:t>
            </a:r>
            <a:r>
              <a:rPr lang="tr-TR" dirty="0" smtClean="0"/>
              <a:t>++ iyonları </a:t>
            </a:r>
            <a:r>
              <a:rPr lang="tr-TR" dirty="0" err="1" smtClean="0"/>
              <a:t>sarkoplazmik</a:t>
            </a:r>
            <a:r>
              <a:rPr lang="tr-TR" dirty="0" smtClean="0"/>
              <a:t> </a:t>
            </a:r>
            <a:r>
              <a:rPr lang="tr-TR" dirty="0" err="1" smtClean="0"/>
              <a:t>retikulum</a:t>
            </a:r>
            <a:r>
              <a:rPr lang="tr-TR" dirty="0" smtClean="0"/>
              <a:t> tarafından aktif taşıma ile geri alınır ve kas gevşer. Kasın gevşemesi için de ATP gereklidir</a:t>
            </a:r>
            <a:endParaRPr lang="tr-TR" dirty="0"/>
          </a:p>
        </p:txBody>
      </p:sp>
      <p:sp>
        <p:nvSpPr>
          <p:cNvPr id="4" name="3 Veri Yer Tutucusu"/>
          <p:cNvSpPr>
            <a:spLocks noGrp="1"/>
          </p:cNvSpPr>
          <p:nvPr>
            <p:ph type="dt" sz="half" idx="10"/>
          </p:nvPr>
        </p:nvSpPr>
        <p:spPr/>
        <p:txBody>
          <a:bodyPr/>
          <a:lstStyle/>
          <a:p>
            <a:fld id="{38DE421A-451D-45B2-B409-38FA079076D0}"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i="1" dirty="0" smtClean="0"/>
              <a:t>Kasılmış kasta </a:t>
            </a:r>
            <a:r>
              <a:rPr lang="tr-TR" i="1" dirty="0" err="1" smtClean="0"/>
              <a:t>Ca</a:t>
            </a:r>
            <a:r>
              <a:rPr lang="tr-TR" i="1" dirty="0" smtClean="0"/>
              <a:t>++, </a:t>
            </a:r>
            <a:r>
              <a:rPr lang="tr-TR" i="1" dirty="0" err="1" smtClean="0"/>
              <a:t>sarkoplazmadaki</a:t>
            </a:r>
            <a:r>
              <a:rPr lang="tr-TR" i="1" dirty="0" smtClean="0"/>
              <a:t> </a:t>
            </a:r>
            <a:r>
              <a:rPr lang="tr-TR" i="1" dirty="0" err="1" smtClean="0"/>
              <a:t>aktin</a:t>
            </a:r>
            <a:r>
              <a:rPr lang="tr-TR" i="1" dirty="0" smtClean="0"/>
              <a:t> – </a:t>
            </a:r>
            <a:r>
              <a:rPr lang="tr-TR" i="1" dirty="0" err="1" smtClean="0"/>
              <a:t>miyozin</a:t>
            </a:r>
            <a:r>
              <a:rPr lang="tr-TR" i="1" dirty="0" smtClean="0"/>
              <a:t> arasındadır. Gevşemiş kasta </a:t>
            </a:r>
            <a:r>
              <a:rPr lang="tr-TR" i="1" dirty="0" err="1" smtClean="0"/>
              <a:t>Ca</a:t>
            </a:r>
            <a:r>
              <a:rPr lang="tr-TR" i="1" dirty="0" smtClean="0"/>
              <a:t>++, </a:t>
            </a:r>
            <a:r>
              <a:rPr lang="tr-TR" i="1" dirty="0" err="1" smtClean="0"/>
              <a:t>sarkoplazmik</a:t>
            </a:r>
            <a:r>
              <a:rPr lang="tr-TR" i="1" dirty="0" smtClean="0"/>
              <a:t> </a:t>
            </a:r>
            <a:r>
              <a:rPr lang="tr-TR" i="1" dirty="0" err="1" smtClean="0"/>
              <a:t>retikulum</a:t>
            </a:r>
            <a:r>
              <a:rPr lang="tr-TR" i="1" dirty="0" smtClean="0"/>
              <a:t> içindedir</a:t>
            </a:r>
            <a:endParaRPr lang="tr-TR" dirty="0"/>
          </a:p>
        </p:txBody>
      </p:sp>
      <p:sp>
        <p:nvSpPr>
          <p:cNvPr id="4" name="3 Veri Yer Tutucusu"/>
          <p:cNvSpPr>
            <a:spLocks noGrp="1"/>
          </p:cNvSpPr>
          <p:nvPr>
            <p:ph type="dt" sz="half" idx="10"/>
          </p:nvPr>
        </p:nvSpPr>
        <p:spPr/>
        <p:txBody>
          <a:bodyPr/>
          <a:lstStyle/>
          <a:p>
            <a:fld id="{DD01AEB5-7BCD-4F9E-A046-E2857A1A896A}" type="datetime1">
              <a:rPr lang="tr-TR" smtClean="0"/>
              <a:pPr/>
              <a:t>28.12.2014</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2011 LYS</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611560" y="1772816"/>
            <a:ext cx="8075240" cy="3816424"/>
          </a:xfrm>
          <a:prstGeom prst="rect">
            <a:avLst/>
          </a:prstGeom>
          <a:noFill/>
          <a:ln w="9525">
            <a:noFill/>
            <a:miter lim="800000"/>
            <a:headEnd/>
            <a:tailEnd/>
          </a:ln>
        </p:spPr>
      </p:pic>
      <p:sp>
        <p:nvSpPr>
          <p:cNvPr id="5" name="4 Oval"/>
          <p:cNvSpPr/>
          <p:nvPr/>
        </p:nvSpPr>
        <p:spPr>
          <a:xfrm>
            <a:off x="5724128" y="479715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2DC7D715-A5CE-4CF2-B7BF-030055E5F93F}"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2010-LYS</a:t>
            </a:r>
            <a:endParaRPr lang="tr-TR" dirty="0"/>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611560" y="1380034"/>
            <a:ext cx="8075240" cy="4713261"/>
          </a:xfrm>
          <a:prstGeom prst="rect">
            <a:avLst/>
          </a:prstGeom>
          <a:noFill/>
          <a:ln w="9525">
            <a:noFill/>
            <a:miter lim="800000"/>
            <a:headEnd/>
            <a:tailEnd/>
          </a:ln>
        </p:spPr>
      </p:pic>
      <p:sp>
        <p:nvSpPr>
          <p:cNvPr id="5" name="4 Oval"/>
          <p:cNvSpPr/>
          <p:nvPr/>
        </p:nvSpPr>
        <p:spPr>
          <a:xfrm>
            <a:off x="2771800" y="5589240"/>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D8AD4132-31C9-4FEC-86C4-BB9623CA89F7}"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2007-FEN2</a:t>
            </a:r>
            <a:endParaRPr lang="tr-TR"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914400" y="1628800"/>
            <a:ext cx="7772400" cy="4824536"/>
          </a:xfrm>
          <a:prstGeom prst="rect">
            <a:avLst/>
          </a:prstGeom>
          <a:noFill/>
          <a:ln w="9525">
            <a:noFill/>
            <a:miter lim="800000"/>
            <a:headEnd/>
            <a:tailEnd/>
          </a:ln>
        </p:spPr>
      </p:pic>
      <p:sp>
        <p:nvSpPr>
          <p:cNvPr id="5" name="4 Oval"/>
          <p:cNvSpPr/>
          <p:nvPr/>
        </p:nvSpPr>
        <p:spPr>
          <a:xfrm>
            <a:off x="6588224" y="5589240"/>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194E15EF-4E86-4A98-B790-4D30BE99244B}"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1997-ÖYS</a:t>
            </a:r>
            <a:endParaRPr lang="tr-TR" dirty="0"/>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914400" y="1772816"/>
            <a:ext cx="7772400" cy="4536504"/>
          </a:xfrm>
          <a:prstGeom prst="rect">
            <a:avLst/>
          </a:prstGeom>
          <a:noFill/>
          <a:ln w="9525">
            <a:noFill/>
            <a:miter lim="800000"/>
            <a:headEnd/>
            <a:tailEnd/>
          </a:ln>
        </p:spPr>
      </p:pic>
      <p:sp>
        <p:nvSpPr>
          <p:cNvPr id="5" name="4 Oval"/>
          <p:cNvSpPr/>
          <p:nvPr/>
        </p:nvSpPr>
        <p:spPr>
          <a:xfrm>
            <a:off x="4139952" y="5229200"/>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E81974AF-D31F-4B81-BD22-92A68FFD4DC6}"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1994-ÖYS</a:t>
            </a:r>
            <a:endParaRPr lang="tr-TR" dirty="0"/>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914400" y="1700808"/>
            <a:ext cx="7772400" cy="4176464"/>
          </a:xfrm>
          <a:prstGeom prst="rect">
            <a:avLst/>
          </a:prstGeom>
          <a:noFill/>
          <a:ln w="9525">
            <a:noFill/>
            <a:miter lim="800000"/>
            <a:headEnd/>
            <a:tailEnd/>
          </a:ln>
        </p:spPr>
      </p:pic>
      <p:sp>
        <p:nvSpPr>
          <p:cNvPr id="5" name="4 Oval"/>
          <p:cNvSpPr/>
          <p:nvPr/>
        </p:nvSpPr>
        <p:spPr>
          <a:xfrm>
            <a:off x="3419872" y="5373216"/>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C534C27B-B67E-4761-B0DF-C8E701815216}"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SORULAR</a:t>
            </a:r>
            <a:endParaRPr lang="tr-TR" dirty="0"/>
          </a:p>
        </p:txBody>
      </p:sp>
      <p:sp>
        <p:nvSpPr>
          <p:cNvPr id="3" name="2 İçerik Yer Tutucusu"/>
          <p:cNvSpPr>
            <a:spLocks noGrp="1"/>
          </p:cNvSpPr>
          <p:nvPr>
            <p:ph sz="quarter" idx="1"/>
          </p:nvPr>
        </p:nvSpPr>
        <p:spPr/>
        <p:txBody>
          <a:bodyPr/>
          <a:lstStyle/>
          <a:p>
            <a:r>
              <a:rPr lang="tr-TR" b="1" dirty="0" smtClean="0"/>
              <a:t>Aşağıdaki özelliklerden hangisine sahip olan canlı gruplarında, deri değişimine rastlanır?</a:t>
            </a:r>
          </a:p>
          <a:p>
            <a:r>
              <a:rPr lang="nn-NO" dirty="0" smtClean="0"/>
              <a:t>A) İnorganik iç iskelete sahip olanlarda</a:t>
            </a:r>
          </a:p>
          <a:p>
            <a:r>
              <a:rPr lang="tr-TR" dirty="0" smtClean="0"/>
              <a:t>B) Kalsiyum karbonat dış iskelete sahip olanlarda</a:t>
            </a:r>
          </a:p>
          <a:p>
            <a:r>
              <a:rPr lang="tr-TR" dirty="0" smtClean="0"/>
              <a:t>C) Kitin dış iskelete sahip olanlarda</a:t>
            </a:r>
          </a:p>
          <a:p>
            <a:r>
              <a:rPr lang="tr-TR" dirty="0" smtClean="0"/>
              <a:t>D) İskeleti ömür boyu kıkırdak kalanlarda</a:t>
            </a:r>
          </a:p>
          <a:p>
            <a:r>
              <a:rPr lang="tr-TR" dirty="0" smtClean="0"/>
              <a:t>E) Düz kaslarla hareket edenlerde</a:t>
            </a:r>
            <a:endParaRPr lang="tr-TR" dirty="0"/>
          </a:p>
        </p:txBody>
      </p:sp>
      <p:sp>
        <p:nvSpPr>
          <p:cNvPr id="4" name="3 Oval"/>
          <p:cNvSpPr/>
          <p:nvPr/>
        </p:nvSpPr>
        <p:spPr>
          <a:xfrm>
            <a:off x="1259632" y="335699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39277504-D96C-4A74-9E10-9BBFB200789B}"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smtClean="0"/>
              <a:t>İnsanda iç iskelet;</a:t>
            </a:r>
          </a:p>
          <a:p>
            <a:r>
              <a:rPr lang="tr-TR" dirty="0" smtClean="0"/>
              <a:t>I. Alyuvar üretme</a:t>
            </a:r>
          </a:p>
          <a:p>
            <a:r>
              <a:rPr lang="tr-TR" dirty="0" smtClean="0"/>
              <a:t>II. Kaslara bağlanma yüzeyi oluşturma</a:t>
            </a:r>
          </a:p>
          <a:p>
            <a:r>
              <a:rPr lang="tr-TR" dirty="0" smtClean="0"/>
              <a:t>III. Mineral depolama</a:t>
            </a:r>
          </a:p>
          <a:p>
            <a:r>
              <a:rPr lang="tr-TR" b="1" dirty="0" smtClean="0"/>
              <a:t>işlevlerinden hangilerini gerçekleştirir?</a:t>
            </a:r>
          </a:p>
          <a:p>
            <a:r>
              <a:rPr lang="tr-TR" dirty="0" smtClean="0"/>
              <a:t>A) Yalnız I    B) Yalnız II    C) Yalnız III</a:t>
            </a:r>
          </a:p>
          <a:p>
            <a:r>
              <a:rPr lang="it-IT" dirty="0" smtClean="0"/>
              <a:t>D) I ve II </a:t>
            </a:r>
            <a:r>
              <a:rPr lang="tr-TR" dirty="0" smtClean="0"/>
              <a:t>   </a:t>
            </a:r>
            <a:r>
              <a:rPr lang="it-IT" dirty="0" smtClean="0"/>
              <a:t>E) I, II ve III</a:t>
            </a:r>
            <a:endParaRPr lang="tr-TR" dirty="0"/>
          </a:p>
        </p:txBody>
      </p:sp>
      <p:sp>
        <p:nvSpPr>
          <p:cNvPr id="5" name="4 Oval"/>
          <p:cNvSpPr/>
          <p:nvPr/>
        </p:nvSpPr>
        <p:spPr>
          <a:xfrm>
            <a:off x="2555776" y="4365104"/>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DE3B9E3A-64A5-4809-AA64-71BC797256EB}"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smtClean="0"/>
              <a:t>Aşağıdaki hayvanlardan hangisinde iç iskelet bulunur?</a:t>
            </a:r>
          </a:p>
          <a:p>
            <a:r>
              <a:rPr lang="tr-TR" dirty="0" smtClean="0"/>
              <a:t>A) </a:t>
            </a:r>
            <a:r>
              <a:rPr lang="tr-TR" dirty="0" err="1" smtClean="0"/>
              <a:t>İstakoz</a:t>
            </a:r>
            <a:r>
              <a:rPr lang="tr-TR" dirty="0" smtClean="0"/>
              <a:t>         B) Midye       C) Yengeç       </a:t>
            </a:r>
            <a:r>
              <a:rPr lang="it-IT" dirty="0" smtClean="0"/>
              <a:t>D) Salyangoz </a:t>
            </a:r>
            <a:r>
              <a:rPr lang="tr-TR" dirty="0" smtClean="0"/>
              <a:t>   </a:t>
            </a:r>
          </a:p>
          <a:p>
            <a:r>
              <a:rPr lang="it-IT" dirty="0" smtClean="0"/>
              <a:t>E) Derisi dikenli</a:t>
            </a:r>
            <a:endParaRPr lang="tr-TR" dirty="0"/>
          </a:p>
        </p:txBody>
      </p:sp>
      <p:sp>
        <p:nvSpPr>
          <p:cNvPr id="4" name="3 Oval"/>
          <p:cNvSpPr/>
          <p:nvPr/>
        </p:nvSpPr>
        <p:spPr>
          <a:xfrm>
            <a:off x="1187624" y="2852936"/>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3D4DEB17-9EBF-4EEA-A7DD-0FC04C80B55B}"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2051" name="Picture 3"/>
          <p:cNvPicPr>
            <a:picLocks noGrp="1" noChangeAspect="1" noChangeArrowheads="1"/>
          </p:cNvPicPr>
          <p:nvPr>
            <p:ph sz="quarter" idx="1"/>
          </p:nvPr>
        </p:nvPicPr>
        <p:blipFill>
          <a:blip r:embed="rId2" cstate="print"/>
          <a:srcRect/>
          <a:stretch>
            <a:fillRect/>
          </a:stretch>
        </p:blipFill>
        <p:spPr bwMode="auto">
          <a:xfrm>
            <a:off x="755576" y="404664"/>
            <a:ext cx="7772400" cy="2493274"/>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971600" y="3356992"/>
            <a:ext cx="7344816" cy="2356111"/>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smtClean="0"/>
              <a:t>Aşağıdakilerden hangisi insanda iskelet sisteminin</a:t>
            </a:r>
          </a:p>
          <a:p>
            <a:r>
              <a:rPr lang="tr-TR" b="1" dirty="0" smtClean="0"/>
              <a:t>görevi değildir?</a:t>
            </a:r>
          </a:p>
          <a:p>
            <a:r>
              <a:rPr lang="tr-TR" dirty="0" smtClean="0"/>
              <a:t>A) Kalsiyum mineralini sentezlemek</a:t>
            </a:r>
          </a:p>
          <a:p>
            <a:r>
              <a:rPr lang="tr-TR" dirty="0" smtClean="0"/>
              <a:t>B) Alyuvar hücrelerini oluşturmak</a:t>
            </a:r>
          </a:p>
          <a:p>
            <a:r>
              <a:rPr lang="tr-TR" dirty="0" smtClean="0"/>
              <a:t>C) Vücudun hareketini sağlamak</a:t>
            </a:r>
          </a:p>
          <a:p>
            <a:r>
              <a:rPr lang="tr-TR" dirty="0" smtClean="0"/>
              <a:t>D) Bazı mineralleri depolamak</a:t>
            </a:r>
          </a:p>
          <a:p>
            <a:r>
              <a:rPr lang="tr-TR" dirty="0" smtClean="0"/>
              <a:t>E) Kas ve iç organlara bağlanma yüzeyi oluşturmak</a:t>
            </a:r>
            <a:endParaRPr lang="tr-TR" dirty="0"/>
          </a:p>
        </p:txBody>
      </p:sp>
      <p:sp>
        <p:nvSpPr>
          <p:cNvPr id="4" name="3 Oval"/>
          <p:cNvSpPr/>
          <p:nvPr/>
        </p:nvSpPr>
        <p:spPr>
          <a:xfrm>
            <a:off x="1259632" y="2420888"/>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12483B21-2FF4-4B4C-895B-EDAA096372F4}"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I. Kemik dokuyu besler</a:t>
            </a:r>
          </a:p>
          <a:p>
            <a:r>
              <a:rPr lang="tr-TR" dirty="0" smtClean="0"/>
              <a:t>II. Eklem yüzeylerinin kaygan olmasını sağlar</a:t>
            </a:r>
          </a:p>
          <a:p>
            <a:r>
              <a:rPr lang="tr-TR" dirty="0" smtClean="0"/>
              <a:t>III. Eklem yapan kemikleri birbirine bağlar ve sağlamlık verir</a:t>
            </a:r>
          </a:p>
          <a:p>
            <a:r>
              <a:rPr lang="tr-TR" b="1" dirty="0" smtClean="0"/>
              <a:t>Oynar eklemlerin eklem boşluğunda bulunan </a:t>
            </a:r>
            <a:r>
              <a:rPr lang="tr-TR" b="1" dirty="0" err="1" smtClean="0"/>
              <a:t>sinovial</a:t>
            </a:r>
            <a:r>
              <a:rPr lang="tr-TR" b="1" dirty="0" smtClean="0"/>
              <a:t> sıvının görevi yukarıdakilerden hangileridir?</a:t>
            </a:r>
          </a:p>
          <a:p>
            <a:r>
              <a:rPr lang="tr-TR" dirty="0" smtClean="0"/>
              <a:t>A) Yalnız I       B) Yalnız II      C) Yalnız III</a:t>
            </a:r>
          </a:p>
          <a:p>
            <a:r>
              <a:rPr lang="es-ES" dirty="0" smtClean="0"/>
              <a:t>D) I ve II </a:t>
            </a:r>
            <a:r>
              <a:rPr lang="tr-TR" dirty="0" smtClean="0"/>
              <a:t>       </a:t>
            </a:r>
            <a:r>
              <a:rPr lang="es-ES" dirty="0" smtClean="0"/>
              <a:t>E) II ve III</a:t>
            </a:r>
            <a:endParaRPr lang="tr-TR" dirty="0"/>
          </a:p>
        </p:txBody>
      </p:sp>
      <p:sp>
        <p:nvSpPr>
          <p:cNvPr id="4" name="3 Oval"/>
          <p:cNvSpPr/>
          <p:nvPr/>
        </p:nvSpPr>
        <p:spPr>
          <a:xfrm>
            <a:off x="2915816" y="422108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549FE94E-7996-422D-997A-2F25A9AFE588}"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smtClean="0"/>
              <a:t>Aşağıdakilerden hangisi kasılma sırasında kas hücrelerinde</a:t>
            </a:r>
          </a:p>
          <a:p>
            <a:r>
              <a:rPr lang="tr-TR" b="1" dirty="0" smtClean="0"/>
              <a:t>miktarı azalan maddelerden biridir?</a:t>
            </a:r>
          </a:p>
          <a:p>
            <a:r>
              <a:rPr lang="tr-TR" dirty="0" smtClean="0"/>
              <a:t>A) Laktik asit </a:t>
            </a:r>
          </a:p>
          <a:p>
            <a:r>
              <a:rPr lang="tr-TR" dirty="0" smtClean="0"/>
              <a:t>B) Karbondioksit</a:t>
            </a:r>
          </a:p>
          <a:p>
            <a:r>
              <a:rPr lang="sv-SE" dirty="0" smtClean="0"/>
              <a:t>C) Kreatin fosfat </a:t>
            </a:r>
            <a:endParaRPr lang="tr-TR" dirty="0" smtClean="0"/>
          </a:p>
          <a:p>
            <a:r>
              <a:rPr lang="sv-SE" dirty="0" smtClean="0"/>
              <a:t>D) İnorganik fosfat</a:t>
            </a:r>
          </a:p>
          <a:p>
            <a:r>
              <a:rPr lang="tr-TR" dirty="0" smtClean="0"/>
              <a:t>E) Su</a:t>
            </a:r>
          </a:p>
        </p:txBody>
      </p:sp>
      <p:sp>
        <p:nvSpPr>
          <p:cNvPr id="4" name="3 Oval"/>
          <p:cNvSpPr/>
          <p:nvPr/>
        </p:nvSpPr>
        <p:spPr>
          <a:xfrm>
            <a:off x="1259632" y="3789040"/>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3EEF6262-C708-4BD2-8648-02D20F240F2B}"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err="1" smtClean="0"/>
              <a:t>Antogonist</a:t>
            </a:r>
            <a:r>
              <a:rPr lang="tr-TR" b="1" dirty="0" smtClean="0"/>
              <a:t> çalışan kas çiftinin her ikisinin aynı derecede kasılı olması durumunda aşağıdakilerden hangisi gözlenir?</a:t>
            </a:r>
          </a:p>
          <a:p>
            <a:r>
              <a:rPr lang="tr-TR" dirty="0" smtClean="0"/>
              <a:t>A) Kaslara oksijen iletilemez</a:t>
            </a:r>
          </a:p>
          <a:p>
            <a:r>
              <a:rPr lang="tr-TR" dirty="0" smtClean="0"/>
              <a:t>B) Kaslarda aşırı ısı artışı olur</a:t>
            </a:r>
          </a:p>
          <a:p>
            <a:r>
              <a:rPr lang="tr-TR" dirty="0" smtClean="0"/>
              <a:t>C) Eklem bükülmeden kalır</a:t>
            </a:r>
          </a:p>
          <a:p>
            <a:r>
              <a:rPr lang="it-IT" dirty="0" smtClean="0"/>
              <a:t>D) Kaslarda ATP sentezi durur</a:t>
            </a:r>
          </a:p>
          <a:p>
            <a:r>
              <a:rPr lang="tr-TR" dirty="0" smtClean="0"/>
              <a:t>E) Kaslar uyarılara cevap veremez</a:t>
            </a:r>
            <a:endParaRPr lang="tr-TR" dirty="0"/>
          </a:p>
        </p:txBody>
      </p:sp>
      <p:sp>
        <p:nvSpPr>
          <p:cNvPr id="4" name="3 Oval"/>
          <p:cNvSpPr/>
          <p:nvPr/>
        </p:nvSpPr>
        <p:spPr>
          <a:xfrm>
            <a:off x="1259632" y="3717032"/>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2FA43770-3FAE-47F6-86F1-0148B4676466}"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smtClean="0"/>
              <a:t>Kasların çalışmaya başlaması için;</a:t>
            </a:r>
          </a:p>
          <a:p>
            <a:r>
              <a:rPr lang="tr-TR" dirty="0" smtClean="0"/>
              <a:t>I. ATP</a:t>
            </a:r>
          </a:p>
          <a:p>
            <a:r>
              <a:rPr lang="tr-TR" dirty="0" smtClean="0"/>
              <a:t>II. </a:t>
            </a:r>
            <a:r>
              <a:rPr lang="tr-TR" dirty="0" err="1" smtClean="0"/>
              <a:t>Aktomiyozin</a:t>
            </a:r>
            <a:endParaRPr lang="tr-TR" dirty="0" smtClean="0"/>
          </a:p>
          <a:p>
            <a:r>
              <a:rPr lang="tr-TR" dirty="0" smtClean="0"/>
              <a:t>III. </a:t>
            </a:r>
            <a:r>
              <a:rPr lang="tr-TR" dirty="0" err="1" smtClean="0"/>
              <a:t>Kreatin</a:t>
            </a:r>
            <a:r>
              <a:rPr lang="tr-TR" dirty="0" smtClean="0"/>
              <a:t> fosfat</a:t>
            </a:r>
          </a:p>
          <a:p>
            <a:r>
              <a:rPr lang="es-ES" dirty="0" smtClean="0"/>
              <a:t>IV. Su ve madensel iyonlar</a:t>
            </a:r>
          </a:p>
          <a:p>
            <a:r>
              <a:rPr lang="tr-TR" dirty="0" smtClean="0"/>
              <a:t>V. Laktik asit</a:t>
            </a:r>
          </a:p>
          <a:p>
            <a:r>
              <a:rPr lang="tr-TR" b="1" dirty="0" smtClean="0"/>
              <a:t>moleküllerinden hangisi gerekli değildir?</a:t>
            </a:r>
          </a:p>
          <a:p>
            <a:r>
              <a:rPr lang="tr-TR" dirty="0" smtClean="0"/>
              <a:t>A) I       B) II       C) III       D) IV      E) V</a:t>
            </a:r>
            <a:endParaRPr lang="tr-TR" dirty="0"/>
          </a:p>
        </p:txBody>
      </p:sp>
      <p:sp>
        <p:nvSpPr>
          <p:cNvPr id="4" name="3 Oval"/>
          <p:cNvSpPr/>
          <p:nvPr/>
        </p:nvSpPr>
        <p:spPr>
          <a:xfrm>
            <a:off x="5508104" y="479715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Veri Yer Tutucusu"/>
          <p:cNvSpPr>
            <a:spLocks noGrp="1"/>
          </p:cNvSpPr>
          <p:nvPr>
            <p:ph type="dt" sz="half" idx="10"/>
          </p:nvPr>
        </p:nvSpPr>
        <p:spPr/>
        <p:txBody>
          <a:bodyPr/>
          <a:lstStyle/>
          <a:p>
            <a:fld id="{8DC45842-7A77-489D-9ED9-D2882DAD9A7B}" type="datetime1">
              <a:rPr lang="tr-TR" smtClean="0"/>
              <a:pPr/>
              <a:t>28.12.2014</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1835696" y="283731"/>
            <a:ext cx="5363887" cy="6241613"/>
          </a:xfrm>
          <a:prstGeom prst="rect">
            <a:avLst/>
          </a:prstGeom>
          <a:noFill/>
          <a:ln w="9525">
            <a:noFill/>
            <a:miter lim="800000"/>
            <a:headEnd/>
            <a:tailEnd/>
          </a:ln>
        </p:spPr>
      </p:pic>
      <p:sp>
        <p:nvSpPr>
          <p:cNvPr id="5" name="4 Oval"/>
          <p:cNvSpPr/>
          <p:nvPr/>
        </p:nvSpPr>
        <p:spPr>
          <a:xfrm>
            <a:off x="4283968" y="155679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82E80D7E-E2CC-4156-A4B2-0D9CFD5156B1}"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331640" y="476672"/>
            <a:ext cx="6454818" cy="6048672"/>
          </a:xfrm>
          <a:prstGeom prst="rect">
            <a:avLst/>
          </a:prstGeom>
          <a:noFill/>
          <a:ln w="9525">
            <a:noFill/>
            <a:miter lim="800000"/>
            <a:headEnd/>
            <a:tailEnd/>
          </a:ln>
        </p:spPr>
      </p:pic>
      <p:sp>
        <p:nvSpPr>
          <p:cNvPr id="5" name="4 Oval"/>
          <p:cNvSpPr/>
          <p:nvPr/>
        </p:nvSpPr>
        <p:spPr>
          <a:xfrm>
            <a:off x="1259632" y="60932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9FA645D5-A4DC-4B44-8CF5-40E3227EF5CA}"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8194" name="Picture 2"/>
          <p:cNvPicPr>
            <a:picLocks noGrp="1" noChangeAspect="1" noChangeArrowheads="1"/>
          </p:cNvPicPr>
          <p:nvPr>
            <p:ph sz="quarter" idx="1"/>
          </p:nvPr>
        </p:nvPicPr>
        <p:blipFill>
          <a:blip r:embed="rId3" cstate="print"/>
          <a:srcRect/>
          <a:stretch>
            <a:fillRect/>
          </a:stretch>
        </p:blipFill>
        <p:spPr bwMode="auto">
          <a:xfrm>
            <a:off x="755576" y="1700808"/>
            <a:ext cx="7576729" cy="3744416"/>
          </a:xfrm>
          <a:prstGeom prst="rect">
            <a:avLst/>
          </a:prstGeom>
          <a:noFill/>
          <a:ln w="9525">
            <a:noFill/>
            <a:miter lim="800000"/>
            <a:headEnd/>
            <a:tailEnd/>
          </a:ln>
        </p:spPr>
      </p:pic>
      <p:sp>
        <p:nvSpPr>
          <p:cNvPr id="5" name="4 Oval"/>
          <p:cNvSpPr/>
          <p:nvPr/>
        </p:nvSpPr>
        <p:spPr>
          <a:xfrm>
            <a:off x="4716016" y="5013176"/>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5 Veri Yer Tutucusu"/>
          <p:cNvSpPr>
            <a:spLocks noGrp="1"/>
          </p:cNvSpPr>
          <p:nvPr>
            <p:ph type="dt" sz="half" idx="10"/>
          </p:nvPr>
        </p:nvSpPr>
        <p:spPr/>
        <p:txBody>
          <a:bodyPr/>
          <a:lstStyle/>
          <a:p>
            <a:fld id="{DA6BB9D1-36E6-4A07-8A33-5284973B312D}" type="datetime1">
              <a:rPr lang="tr-TR" smtClean="0"/>
              <a:pPr/>
              <a:t>28.12.2014</a:t>
            </a:fld>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1187624" y="836712"/>
            <a:ext cx="6264695" cy="4685789"/>
          </a:xfrm>
          <a:prstGeom prst="rect">
            <a:avLst/>
          </a:prstGeom>
          <a:noFill/>
          <a:ln w="9525">
            <a:noFill/>
            <a:miter lim="800000"/>
            <a:headEnd/>
            <a:tailEnd/>
          </a:ln>
        </p:spPr>
      </p:pic>
      <p:sp>
        <p:nvSpPr>
          <p:cNvPr id="7" name="6 Oval"/>
          <p:cNvSpPr/>
          <p:nvPr/>
        </p:nvSpPr>
        <p:spPr>
          <a:xfrm>
            <a:off x="4499992" y="3933056"/>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5362" name="Picture 2"/>
          <p:cNvPicPr>
            <a:picLocks noGrp="1" noChangeAspect="1" noChangeArrowheads="1"/>
          </p:cNvPicPr>
          <p:nvPr>
            <p:ph sz="quarter" idx="1"/>
          </p:nvPr>
        </p:nvPicPr>
        <p:blipFill>
          <a:blip r:embed="rId2" cstate="print"/>
          <a:srcRect/>
          <a:stretch>
            <a:fillRect/>
          </a:stretch>
        </p:blipFill>
        <p:spPr bwMode="auto">
          <a:xfrm>
            <a:off x="1979712" y="0"/>
            <a:ext cx="5112827" cy="6537295"/>
          </a:xfrm>
          <a:prstGeom prst="rect">
            <a:avLst/>
          </a:prstGeom>
          <a:noFill/>
          <a:ln w="9525">
            <a:noFill/>
            <a:miter lim="800000"/>
            <a:headEnd/>
            <a:tailEnd/>
          </a:ln>
        </p:spPr>
      </p:pic>
      <p:sp>
        <p:nvSpPr>
          <p:cNvPr id="7" name="6 Oval"/>
          <p:cNvSpPr/>
          <p:nvPr/>
        </p:nvSpPr>
        <p:spPr>
          <a:xfrm>
            <a:off x="1979712" y="4293096"/>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İçerik Yer Tutucusu"/>
          <p:cNvSpPr>
            <a:spLocks noGrp="1"/>
          </p:cNvSpPr>
          <p:nvPr>
            <p:ph sz="quarter" idx="1"/>
          </p:nvPr>
        </p:nvSpPr>
        <p:spPr/>
        <p:txBody>
          <a:bodyPr>
            <a:normAutofit fontScale="92500"/>
          </a:bodyPr>
          <a:lstStyle/>
          <a:p>
            <a:r>
              <a:rPr lang="tr-TR" dirty="0" smtClean="0"/>
              <a:t>Derisi dikenlilerde ise kalsiyum karbonat ve magnezyum </a:t>
            </a:r>
            <a:r>
              <a:rPr lang="tr-TR" dirty="0" smtClean="0"/>
              <a:t>karbonattan oluşmuş </a:t>
            </a:r>
            <a:r>
              <a:rPr lang="tr-TR" dirty="0" smtClean="0"/>
              <a:t>deri altındaki sert plakalar iç iskeleti </a:t>
            </a:r>
            <a:r>
              <a:rPr lang="tr-TR" dirty="0" smtClean="0"/>
              <a:t>oluşturur.</a:t>
            </a:r>
          </a:p>
          <a:p>
            <a:r>
              <a:rPr lang="tr-TR" dirty="0" smtClean="0"/>
              <a:t>Omurgalılardan köpek balığı ve vatoz gibi kıkırdaklı balıklarda </a:t>
            </a:r>
            <a:r>
              <a:rPr lang="tr-TR" dirty="0" err="1" smtClean="0"/>
              <a:t>embriyonik</a:t>
            </a:r>
            <a:r>
              <a:rPr lang="tr-TR" dirty="0" smtClean="0"/>
              <a:t> ve </a:t>
            </a:r>
            <a:r>
              <a:rPr lang="tr-TR" dirty="0" smtClean="0"/>
              <a:t>ergin dönemde iskelet, kıkırdak </a:t>
            </a:r>
            <a:r>
              <a:rPr lang="tr-TR" dirty="0" smtClean="0"/>
              <a:t>yapıdadır.</a:t>
            </a:r>
          </a:p>
          <a:p>
            <a:r>
              <a:rPr lang="tr-TR" dirty="0" smtClean="0"/>
              <a:t>Kemikli balıklarda ise </a:t>
            </a:r>
            <a:r>
              <a:rPr lang="tr-TR" dirty="0" smtClean="0"/>
              <a:t>iskelet </a:t>
            </a:r>
            <a:r>
              <a:rPr lang="tr-TR" dirty="0" err="1" smtClean="0"/>
              <a:t>embriyonik</a:t>
            </a:r>
            <a:r>
              <a:rPr lang="tr-TR" dirty="0" smtClean="0"/>
              <a:t> dönemde kıkırdak, ergin dönemde </a:t>
            </a:r>
            <a:r>
              <a:rPr lang="tr-TR" dirty="0" smtClean="0"/>
              <a:t>kemik yapıdadır</a:t>
            </a:r>
            <a:r>
              <a:rPr lang="tr-TR" dirty="0" smtClean="0"/>
              <a:t>. Kemikli balıklardan memelilere kadar tüm </a:t>
            </a:r>
            <a:r>
              <a:rPr lang="tr-TR" dirty="0" smtClean="0"/>
              <a:t>omurgalılarda iskelet</a:t>
            </a:r>
            <a:r>
              <a:rPr lang="tr-TR" dirty="0" smtClean="0"/>
              <a:t>, kemikten yapılmıştır.</a:t>
            </a:r>
            <a:endParaRPr lang="tr-TR" dirty="0" smtClean="0"/>
          </a:p>
          <a:p>
            <a:r>
              <a:rPr lang="tr-TR" dirty="0" smtClean="0"/>
              <a:t>Omurgalılardan kuşlarda iskeleti oluşturan kemikler incedir</a:t>
            </a:r>
            <a:r>
              <a:rPr lang="tr-TR" dirty="0" smtClean="0"/>
              <a:t>. Büyük </a:t>
            </a:r>
            <a:r>
              <a:rPr lang="tr-TR" dirty="0" smtClean="0"/>
              <a:t>kemiklerin içlerinde hava boşlukları </a:t>
            </a:r>
            <a:r>
              <a:rPr lang="tr-TR" dirty="0" smtClean="0"/>
              <a:t>vardır.</a:t>
            </a:r>
          </a:p>
          <a:p>
            <a:endParaRPr lang="tr-T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34267A79-0BDC-41E8-B360-2CA83EE6DBE5}" type="datetime1">
              <a:rPr lang="tr-TR" smtClean="0"/>
              <a:pPr/>
              <a:t>28.12.2014</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pic>
        <p:nvPicPr>
          <p:cNvPr id="16387" name="Picture 3"/>
          <p:cNvPicPr>
            <a:picLocks noGrp="1" noChangeAspect="1" noChangeArrowheads="1"/>
          </p:cNvPicPr>
          <p:nvPr>
            <p:ph sz="quarter" idx="1"/>
          </p:nvPr>
        </p:nvPicPr>
        <p:blipFill>
          <a:blip r:embed="rId2" cstate="print"/>
          <a:srcRect/>
          <a:stretch>
            <a:fillRect/>
          </a:stretch>
        </p:blipFill>
        <p:spPr bwMode="auto">
          <a:xfrm>
            <a:off x="1187624" y="1700808"/>
            <a:ext cx="6192688" cy="3591423"/>
          </a:xfrm>
          <a:prstGeom prst="rect">
            <a:avLst/>
          </a:prstGeom>
          <a:noFill/>
          <a:ln w="9525">
            <a:noFill/>
            <a:miter lim="800000"/>
            <a:headEnd/>
            <a:tailEnd/>
          </a:ln>
        </p:spPr>
      </p:pic>
      <p:sp>
        <p:nvSpPr>
          <p:cNvPr id="9" name="8 Oval"/>
          <p:cNvSpPr/>
          <p:nvPr/>
        </p:nvSpPr>
        <p:spPr>
          <a:xfrm>
            <a:off x="2195736" y="4869160"/>
            <a:ext cx="21602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1 Başlık"/>
          <p:cNvSpPr>
            <a:spLocks noGrp="1"/>
          </p:cNvSpPr>
          <p:nvPr>
            <p:ph type="title"/>
          </p:nvPr>
        </p:nvSpPr>
        <p:spPr/>
        <p:txBody>
          <a:bodyPr/>
          <a:lstStyle/>
          <a:p>
            <a:pPr eaLnBrk="1" hangingPunct="1"/>
            <a:endParaRPr lang="tr-TR" smtClean="0"/>
          </a:p>
        </p:txBody>
      </p:sp>
      <p:sp>
        <p:nvSpPr>
          <p:cNvPr id="72706" name="3 Altbilgi Yer Tutucusu"/>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tr-TR" sz="1600" b="1" smtClean="0">
                <a:solidFill>
                  <a:srgbClr val="FF0000"/>
                </a:solidFill>
              </a:rPr>
              <a:t>Copyright Tzn Arc</a:t>
            </a:r>
            <a:endParaRPr lang="tr-TR" sz="1600" b="1">
              <a:solidFill>
                <a:srgbClr val="FF0000"/>
              </a:solidFill>
            </a:endParaRPr>
          </a:p>
        </p:txBody>
      </p:sp>
      <p:pic>
        <p:nvPicPr>
          <p:cNvPr id="75779" name="Picture 2"/>
          <p:cNvPicPr>
            <a:picLocks noGrp="1" noChangeAspect="1" noChangeArrowheads="1"/>
          </p:cNvPicPr>
          <p:nvPr>
            <p:ph idx="1"/>
          </p:nvPr>
        </p:nvPicPr>
        <p:blipFill>
          <a:blip r:embed="rId2" cstate="print"/>
          <a:srcRect/>
          <a:stretch>
            <a:fillRect/>
          </a:stretch>
        </p:blipFill>
        <p:spPr>
          <a:xfrm>
            <a:off x="395288" y="1484313"/>
            <a:ext cx="4762500" cy="2990850"/>
          </a:xfrm>
        </p:spPr>
      </p:pic>
      <p:pic>
        <p:nvPicPr>
          <p:cNvPr id="75780" name="Picture 3"/>
          <p:cNvPicPr>
            <a:picLocks noChangeAspect="1" noChangeArrowheads="1"/>
          </p:cNvPicPr>
          <p:nvPr/>
        </p:nvPicPr>
        <p:blipFill>
          <a:blip r:embed="rId3" cstate="print"/>
          <a:srcRect/>
          <a:stretch>
            <a:fillRect/>
          </a:stretch>
        </p:blipFill>
        <p:spPr bwMode="auto">
          <a:xfrm>
            <a:off x="5364163" y="2276475"/>
            <a:ext cx="3419475" cy="3419475"/>
          </a:xfrm>
          <a:prstGeom prst="rect">
            <a:avLst/>
          </a:prstGeom>
          <a:noFill/>
          <a:ln w="9525">
            <a:noFill/>
            <a:miter lim="800000"/>
            <a:headEnd/>
            <a:tailEnd/>
          </a:ln>
        </p:spPr>
      </p:pic>
      <p:sp>
        <p:nvSpPr>
          <p:cNvPr id="6" name="5 Veri Yer Tutucusu"/>
          <p:cNvSpPr>
            <a:spLocks noGrp="1"/>
          </p:cNvSpPr>
          <p:nvPr>
            <p:ph type="dt" sz="half" idx="10"/>
          </p:nvPr>
        </p:nvSpPr>
        <p:spPr/>
        <p:txBody>
          <a:bodyPr/>
          <a:lstStyle/>
          <a:p>
            <a:fld id="{8B6EB773-2693-4096-ABF0-006E3CF9B606}" type="datetime1">
              <a:rPr lang="tr-TR" smtClean="0"/>
              <a:pPr/>
              <a:t>28.12.2014</a:t>
            </a:fld>
            <a:endParaRPr lang="tr-T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sse Senedi">
  <a:themeElements>
    <a:clrScheme name="Şehir Hayatı">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Hisse Senedi">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isse Senedi">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411</TotalTime>
  <Words>2648</Words>
  <Application>Microsoft Office PowerPoint</Application>
  <PresentationFormat>Ekran Gösterisi (4:3)</PresentationFormat>
  <Paragraphs>433</Paragraphs>
  <Slides>91</Slides>
  <Notes>1</Notes>
  <HiddenSlides>0</HiddenSlides>
  <MMClips>5</MMClips>
  <ScaleCrop>false</ScaleCrop>
  <HeadingPairs>
    <vt:vector size="4" baseType="variant">
      <vt:variant>
        <vt:lpstr>Tema</vt:lpstr>
      </vt:variant>
      <vt:variant>
        <vt:i4>1</vt:i4>
      </vt:variant>
      <vt:variant>
        <vt:lpstr>Slayt Başlıkları</vt:lpstr>
      </vt:variant>
      <vt:variant>
        <vt:i4>91</vt:i4>
      </vt:variant>
    </vt:vector>
  </HeadingPairs>
  <TitlesOfParts>
    <vt:vector size="92" baseType="lpstr">
      <vt:lpstr>Hisse Senedi</vt:lpstr>
      <vt:lpstr>DESTEK VE HAREKET</vt:lpstr>
      <vt:lpstr>HAYVANLARDA DESTEK VE HAREKET</vt:lpstr>
      <vt:lpstr>Hidrostatik İskelet</vt:lpstr>
      <vt:lpstr>Halkalı solucanda hareket</vt:lpstr>
      <vt:lpstr>Dış ve İç İskelet</vt:lpstr>
      <vt:lpstr>Slayt 6</vt:lpstr>
      <vt:lpstr>Slayt 7</vt:lpstr>
      <vt:lpstr>Slayt 8</vt:lpstr>
      <vt:lpstr>Slayt 9</vt:lpstr>
      <vt:lpstr>KEMİK DOKU</vt:lpstr>
      <vt:lpstr>Slayt 11</vt:lpstr>
      <vt:lpstr>Kemiğin Görevleri</vt:lpstr>
      <vt:lpstr>Kemik Doku Çeşitleri</vt:lpstr>
      <vt:lpstr>Slayt 14</vt:lpstr>
      <vt:lpstr>Slayt 15</vt:lpstr>
      <vt:lpstr>Şekillerine Göre Kemikler</vt:lpstr>
      <vt:lpstr>Slayt 17</vt:lpstr>
      <vt:lpstr>Slayt 18</vt:lpstr>
      <vt:lpstr>Slayt 19</vt:lpstr>
      <vt:lpstr>Slayt 20</vt:lpstr>
      <vt:lpstr>Slayt 21</vt:lpstr>
      <vt:lpstr>Kemik Dokunun Yapısını Etkileyen Faktörler</vt:lpstr>
      <vt:lpstr>Slayt 23</vt:lpstr>
      <vt:lpstr>Slayt 24</vt:lpstr>
      <vt:lpstr>Slayt 25</vt:lpstr>
      <vt:lpstr>Slayt 26</vt:lpstr>
      <vt:lpstr>Slayt 27</vt:lpstr>
      <vt:lpstr>KIKIRDAK DOKU</vt:lpstr>
      <vt:lpstr>Slayt 29</vt:lpstr>
      <vt:lpstr>Kıkırdak Doku Çeşitleri</vt:lpstr>
      <vt:lpstr>HİYALİN KIKIRDAK</vt:lpstr>
      <vt:lpstr>Slayt 32</vt:lpstr>
      <vt:lpstr>ELASTİK KIKIRDAK</vt:lpstr>
      <vt:lpstr>Slayt 34</vt:lpstr>
      <vt:lpstr>FİBRÖZ KIKIRDAK</vt:lpstr>
      <vt:lpstr>Slayt 36</vt:lpstr>
      <vt:lpstr>EKLEM ÇEŞİTLERİ</vt:lpstr>
      <vt:lpstr>Slayt 38</vt:lpstr>
      <vt:lpstr>Slayt 39</vt:lpstr>
      <vt:lpstr>Slayt 40</vt:lpstr>
      <vt:lpstr>Slayt 41</vt:lpstr>
      <vt:lpstr>Eklem Hareketleri</vt:lpstr>
      <vt:lpstr>Slayt 43</vt:lpstr>
      <vt:lpstr>KAS DOKU</vt:lpstr>
      <vt:lpstr>Kas Çeşitleri</vt:lpstr>
      <vt:lpstr>Slayt 46</vt:lpstr>
      <vt:lpstr>Kas Çeşitleri</vt:lpstr>
      <vt:lpstr>İnsanda Kas Sistemi</vt:lpstr>
      <vt:lpstr>Slayt 49</vt:lpstr>
      <vt:lpstr>Kasılma mekanizması</vt:lpstr>
      <vt:lpstr>Kasın Kasılma Evreleri (Kasıl Sarsılma)</vt:lpstr>
      <vt:lpstr>Slayt 52</vt:lpstr>
      <vt:lpstr>Slayt 53</vt:lpstr>
      <vt:lpstr>Slayt 54</vt:lpstr>
      <vt:lpstr>Slayt 55</vt:lpstr>
      <vt:lpstr>Slayt 56</vt:lpstr>
      <vt:lpstr>Slayt 57</vt:lpstr>
      <vt:lpstr>Slayt 58</vt:lpstr>
      <vt:lpstr>Slayt 59</vt:lpstr>
      <vt:lpstr>Slayt 60</vt:lpstr>
      <vt:lpstr>Slayt 61</vt:lpstr>
      <vt:lpstr>Slayt 62</vt:lpstr>
      <vt:lpstr>Kas kasılması için gerekli enerji</vt:lpstr>
      <vt:lpstr>Slayt 64</vt:lpstr>
      <vt:lpstr>Slayt 65</vt:lpstr>
      <vt:lpstr>Slayt 66</vt:lpstr>
      <vt:lpstr>Slayt 67</vt:lpstr>
      <vt:lpstr>Kas Kasılmasının Kimyası</vt:lpstr>
      <vt:lpstr>Slayt 69</vt:lpstr>
      <vt:lpstr>Slayt 70</vt:lpstr>
      <vt:lpstr>Slayt 71</vt:lpstr>
      <vt:lpstr>2011 LYS</vt:lpstr>
      <vt:lpstr>2010-LYS</vt:lpstr>
      <vt:lpstr>2007-FEN2</vt:lpstr>
      <vt:lpstr>1997-ÖYS</vt:lpstr>
      <vt:lpstr>1994-ÖYS</vt:lpstr>
      <vt:lpstr>SORULAR</vt:lpstr>
      <vt:lpstr>Slayt 78</vt:lpstr>
      <vt:lpstr>Slayt 79</vt:lpstr>
      <vt:lpstr>Slayt 80</vt:lpstr>
      <vt:lpstr>Slayt 81</vt:lpstr>
      <vt:lpstr>Slayt 82</vt:lpstr>
      <vt:lpstr>Slayt 83</vt:lpstr>
      <vt:lpstr>Slayt 84</vt:lpstr>
      <vt:lpstr>Slayt 85</vt:lpstr>
      <vt:lpstr>Slayt 86</vt:lpstr>
      <vt:lpstr>Slayt 87</vt:lpstr>
      <vt:lpstr>Slayt 88</vt:lpstr>
      <vt:lpstr>Slayt 89</vt:lpstr>
      <vt:lpstr>Slayt 90</vt:lpstr>
      <vt:lpstr>Slayt 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DESTEK VE HAREKET</dc:title>
  <dc:creator>pc</dc:creator>
  <cp:lastModifiedBy>pc</cp:lastModifiedBy>
  <cp:revision>57</cp:revision>
  <dcterms:created xsi:type="dcterms:W3CDTF">2013-12-20T18:46:09Z</dcterms:created>
  <dcterms:modified xsi:type="dcterms:W3CDTF">2014-12-28T12:32:17Z</dcterms:modified>
</cp:coreProperties>
</file>